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7" r:id="rId3"/>
    <p:sldId id="284" r:id="rId4"/>
    <p:sldId id="279" r:id="rId5"/>
    <p:sldId id="282" r:id="rId6"/>
    <p:sldId id="283" r:id="rId7"/>
    <p:sldId id="269" r:id="rId8"/>
    <p:sldId id="273" r:id="rId9"/>
    <p:sldId id="297" r:id="rId10"/>
    <p:sldId id="288" r:id="rId11"/>
    <p:sldId id="281" r:id="rId12"/>
    <p:sldId id="280" r:id="rId13"/>
    <p:sldId id="296" r:id="rId14"/>
    <p:sldId id="268" r:id="rId15"/>
    <p:sldId id="263" r:id="rId16"/>
    <p:sldId id="264" r:id="rId17"/>
    <p:sldId id="271" r:id="rId18"/>
    <p:sldId id="272" r:id="rId19"/>
    <p:sldId id="277" r:id="rId20"/>
    <p:sldId id="298" r:id="rId21"/>
    <p:sldId id="278" r:id="rId22"/>
    <p:sldId id="275" r:id="rId23"/>
    <p:sldId id="285" r:id="rId24"/>
    <p:sldId id="286" r:id="rId25"/>
    <p:sldId id="290" r:id="rId26"/>
    <p:sldId id="293" r:id="rId27"/>
    <p:sldId id="294" r:id="rId28"/>
    <p:sldId id="295" r:id="rId29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" initials="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52E"/>
    <a:srgbClr val="0B9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5" autoAdjust="0"/>
    <p:restoredTop sz="95204" autoAdjust="0"/>
  </p:normalViewPr>
  <p:slideViewPr>
    <p:cSldViewPr snapToGrid="0">
      <p:cViewPr>
        <p:scale>
          <a:sx n="50" d="100"/>
          <a:sy n="50" d="100"/>
        </p:scale>
        <p:origin x="1120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82C-4B77-4A0D-A865-3C7F463E5AC3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3240-9F5E-40A9-9B33-BFAF90F5800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3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32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3240-9F5E-40A9-9B33-BFAF90F58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8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7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26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100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a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50E6-4443-4F55-94F1-95F9523F1C7B}" type="slidenum">
              <a:rPr lang="ga-IE" smtClean="0"/>
              <a:t>27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63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9365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3705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26506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95901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30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623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17359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213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022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09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4281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ga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0A07C-60F2-4658-8A0B-78CD5E8E45B9}" type="datetimeFigureOut">
              <a:rPr lang="ga-IE" smtClean="0"/>
              <a:t>03/02/2015</a:t>
            </a:fld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D65A-C9B3-4CF9-B2C3-4106E721F754}" type="slidenum">
              <a:rPr lang="ga-IE" smtClean="0"/>
              <a:t>‹N›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52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363579" y="-4241264"/>
            <a:ext cx="14233823" cy="11567880"/>
            <a:chOff x="-1363579" y="-4241264"/>
            <a:chExt cx="14233823" cy="11567880"/>
          </a:xfrm>
        </p:grpSpPr>
        <p:pic>
          <p:nvPicPr>
            <p:cNvPr id="439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 t="4968" r="1213" b="6703"/>
            <a:stretch/>
          </p:blipFill>
          <p:spPr>
            <a:xfrm>
              <a:off x="-1348695" y="3152274"/>
              <a:ext cx="14218939" cy="4166058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277834" y="2474483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245927" y="-594639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004246" y="-398884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149786" y="-363943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364775" y="1704194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734915" y="1004874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94396" y="-889863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580616" y="1805304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269592" y="-377799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245910" y="-154225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086989" y="-1069863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7665842" y="-401182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383679" y="250831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412813" y="-3908259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263604" y="194182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6938986" y="-821292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6970165" y="1364874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431670" y="2471155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6999814" y="251820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446356" y="-3954310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298888" y="122527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303827" y="551670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371090" y="539575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371936" y="1311176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588831" y="42466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601830" y="103283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299072" y="-1991458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372426" y="-4027748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370045" y="-2732539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318410" y="-2742087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376070" y="-283389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376070" y="-217268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374934" y="41981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375168" y="106211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0806228" y="1876458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590714" y="2516897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7874514" y="-3949638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1624623" y="-21781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1626934" y="-286555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996574" y="26332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8718203" y="-15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462200" y="-840833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589135" y="-706234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601649" y="-708285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590120" y="-710034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150860" y="-709523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7871298" y="-3950369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149860" y="-26619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549847" y="2531160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298375" y="58010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291262" y="17643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655094" y="188419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551846" y="-18316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459678" y="519301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457680" y="8992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-50387" y="2531293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-48566" y="-1043285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3851069" y="205251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688110" y="20444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461050" y="-831580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256202" y="2201844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3774429" y="2180488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487164" y="-60053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2941540" y="-602969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396896" y="1006217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395252" y="-5520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561372" y="-1741619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434391" y="-77312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373961" y="-1174531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608944" y="-979226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7747532" y="-2215350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0669993" y="-4730839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291812" y="-401576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153134" y="1208946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-113565" y="-1115495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187975" y="2469509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186945" y="2408419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-255843" y="252184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967979" y="-415398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49525" y="-1426750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1955230" y="7227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523120" y="-16181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506114" y="-232787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-47178" y="729673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-50043" y="275858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053306" y="-3132423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1659801" y="-3131977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208620" y="-3133900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761295" y="-3134719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-52228" y="-168082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-53430" y="-591350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312896" y="-3127881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598703" y="-1426750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150732" y="-1426750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99987" y="-1426750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47467" y="-1433529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-49068" y="-1048100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743713" y="-639524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517802" y="-857210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292430" y="-1064230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68557" y="-1293235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160183" y="-105750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606444" y="-60189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-254022" y="-1104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-253894" y="-65367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-257263" y="-23058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062430" y="-17773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507990" y="2697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-255953" y="2181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-252634" y="66821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253088" y="-3127461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698616" y="-3134719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150237" y="-3133657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599503" y="-3131977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131420" y="-150065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582272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030448" y="-1499865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481224" y="-149972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3263" y="-2219573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579458" y="-222267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32233" y="-2224487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481094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1932525" y="-22200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1932525" y="-14991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7749339" y="-3912644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040931" y="-240423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574328" y="-3792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7906502" y="-3988844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906502" y="-3986463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818395" y="-4029325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9867903" y="-413113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7798038" y="-237734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8620877" y="2442913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561345" y="2483393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220636" y="23389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463715" y="83093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8620877" y="87856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516548" y="-2920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559197" y="-3986184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109996" y="-3988386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652006" y="-399113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209387" y="-3981851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291887" y="2510173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305940" y="2040905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428300" y="1406254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027577" y="1899939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367342" y="1744759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5715396" y="2538269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097175" y="-711129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099258" y="666500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030202" y="661737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079135" y="5667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078165" y="176182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287252" y="1354681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143977" y="1429418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315827" y="1140368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434533" y="1108255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357673" y="190530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-50325" y="2005571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175507" y="2345009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459551" y="1365748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396193" y="-76974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571336" y="-870581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450593" y="-4085758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446361" y="2560517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284303" y="-839282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289141" y="-708653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561542" y="-889863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5969827" y="-829606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5967408" y="-708653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28301" y="-889863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4975282" y="235055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042531" y="2348689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344391" y="252061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434936" y="258566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031140" y="1031627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562697" y="-953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309276" y="252074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472958" y="2572420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-185606" y="2578433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445518" y="265783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321775" y="26332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199516" y="128107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957200" y="-11770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93045" y="201627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021742" y="204572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397484" y="-49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376536" y="-39553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961480" y="-832843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961480" y="-408036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961480" y="45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961368" y="5123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325510" y="-965397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607503" y="-58058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045284" y="1029626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222844" y="13447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586655" y="2660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596552" y="83409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459678" y="15472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397598" y="-59179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252224" y="-5484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335180" y="-90124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240288" y="-123132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1683442" y="32423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135023" y="775816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396113" y="37414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401029" y="357990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279677" y="375300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5648450" y="-1222746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9624156" y="-303918"/>
              <a:ext cx="1548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</a:t>
              </a:r>
              <a:r>
                <a:rPr lang="pl-PL" dirty="0" smtClean="0"/>
                <a:t>m</a:t>
              </a:r>
              <a:r>
                <a:rPr lang="ga-IE" dirty="0" smtClean="0"/>
                <a:t>m</a:t>
              </a:r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594501" y="186982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0655729" y="-37909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412889" y="-4045092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938439" y="-424126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938439" y="309737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1363579" y="6834089"/>
              <a:ext cx="434183" cy="49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319230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" y="261518"/>
            <a:ext cx="4841406" cy="6259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7" y="261517"/>
            <a:ext cx="5295643" cy="625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16" y="88296"/>
            <a:ext cx="4032257" cy="6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7" y="1690688"/>
            <a:ext cx="3343275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2" y="38100"/>
            <a:ext cx="5448300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37" y="0"/>
            <a:ext cx="54959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606" r="988" b="1211"/>
          <a:stretch/>
        </p:blipFill>
        <p:spPr>
          <a:xfrm>
            <a:off x="7269419" y="3289351"/>
            <a:ext cx="5427407" cy="35543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450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 310"/>
          <p:cNvGrpSpPr/>
          <p:nvPr/>
        </p:nvGrpSpPr>
        <p:grpSpPr>
          <a:xfrm>
            <a:off x="-4826476" y="-970358"/>
            <a:ext cx="18866326" cy="6438471"/>
            <a:chOff x="-4826476" y="-970358"/>
            <a:chExt cx="18866326" cy="6438471"/>
          </a:xfrm>
        </p:grpSpPr>
        <p:grpSp>
          <p:nvGrpSpPr>
            <p:cNvPr id="35" name="Group 34"/>
            <p:cNvGrpSpPr/>
            <p:nvPr/>
          </p:nvGrpSpPr>
          <p:grpSpPr>
            <a:xfrm rot="21207356">
              <a:off x="4930854" y="-791141"/>
              <a:ext cx="3403250" cy="1532118"/>
              <a:chOff x="3078307" y="2274905"/>
              <a:chExt cx="3403250" cy="1532118"/>
            </a:xfrm>
          </p:grpSpPr>
          <p:sp>
            <p:nvSpPr>
              <p:cNvPr id="7" name="Parallelogram 6"/>
              <p:cNvSpPr/>
              <p:nvPr/>
            </p:nvSpPr>
            <p:spPr>
              <a:xfrm rot="16200000">
                <a:off x="4103487" y="1431334"/>
                <a:ext cx="1434051" cy="3317327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8" name="Parallelogram 7"/>
              <p:cNvSpPr/>
              <p:nvPr/>
            </p:nvSpPr>
            <p:spPr>
              <a:xfrm rot="16200000">
                <a:off x="4027086" y="1333267"/>
                <a:ext cx="1434051" cy="331732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395633" y="3708957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09918" y="2703930"/>
                <a:ext cx="648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300000">
                <a:off x="3151815" y="3368322"/>
                <a:ext cx="64050" cy="7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078307" y="3351769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398015" y="2628035"/>
                <a:ext cx="83542" cy="9806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loud 35"/>
            <p:cNvSpPr/>
            <p:nvPr/>
          </p:nvSpPr>
          <p:spPr>
            <a:xfrm>
              <a:off x="5885452" y="-187507"/>
              <a:ext cx="577515" cy="32485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pic>
          <p:nvPicPr>
            <p:cNvPr id="159" name="Picture 2" descr="F:\LENS\Giovanni-goes-Giorgio\latex-style-files-spie-manuscript\TDE63%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9"/>
            <a:stretch/>
          </p:blipFill>
          <p:spPr bwMode="auto">
            <a:xfrm>
              <a:off x="4922990" y="2884098"/>
              <a:ext cx="3118753" cy="239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3" descr="F:\LENS\Fotos\sample mount\2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/>
            <a:stretch/>
          </p:blipFill>
          <p:spPr bwMode="auto">
            <a:xfrm>
              <a:off x="10919212" y="-777849"/>
              <a:ext cx="2384060" cy="592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1" name="Straight Arrow Connector 160"/>
            <p:cNvCxnSpPr/>
            <p:nvPr/>
          </p:nvCxnSpPr>
          <p:spPr>
            <a:xfrm rot="5400000" flipV="1">
              <a:off x="6311368" y="1001341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8313781" y="1795784"/>
              <a:ext cx="6769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 rot="16200000">
              <a:off x="5794607" y="268028"/>
              <a:ext cx="1532118" cy="3403250"/>
              <a:chOff x="8828637" y="-854063"/>
              <a:chExt cx="1532118" cy="3403250"/>
            </a:xfrm>
          </p:grpSpPr>
          <p:grpSp>
            <p:nvGrpSpPr>
              <p:cNvPr id="263" name="Group 262"/>
              <p:cNvGrpSpPr/>
              <p:nvPr/>
            </p:nvGrpSpPr>
            <p:grpSpPr>
              <a:xfrm rot="5007356">
                <a:off x="7893071" y="81503"/>
                <a:ext cx="3403250" cy="1532118"/>
                <a:chOff x="3078307" y="2274905"/>
                <a:chExt cx="3403250" cy="1532118"/>
              </a:xfrm>
            </p:grpSpPr>
            <p:sp>
              <p:nvSpPr>
                <p:cNvPr id="270" name="Parallelogram 269"/>
                <p:cNvSpPr/>
                <p:nvPr/>
              </p:nvSpPr>
              <p:spPr>
                <a:xfrm rot="16200000">
                  <a:off x="4103487" y="1431334"/>
                  <a:ext cx="1434051" cy="3317327"/>
                </a:xfrm>
                <a:prstGeom prst="parallelogra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6200000">
                  <a:off x="4027086" y="1333267"/>
                  <a:ext cx="1434051" cy="3317327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6395633" y="3708957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Rectangle 272"/>
                <p:cNvSpPr/>
                <p:nvPr/>
              </p:nvSpPr>
              <p:spPr>
                <a:xfrm>
                  <a:off x="6409918" y="2703930"/>
                  <a:ext cx="648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 rot="300000">
                  <a:off x="3151815" y="3368322"/>
                  <a:ext cx="64050" cy="7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3078307" y="3351769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6398015" y="2628035"/>
                  <a:ext cx="83542" cy="980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>
                <a:grpSpLocks noChangeAspect="1"/>
              </p:cNvGrpSpPr>
              <p:nvPr/>
            </p:nvGrpSpPr>
            <p:grpSpPr>
              <a:xfrm>
                <a:off x="9537591" y="142875"/>
                <a:ext cx="204185" cy="1204243"/>
                <a:chOff x="8222334" y="108585"/>
                <a:chExt cx="215317" cy="12699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8222334" y="691631"/>
                  <a:ext cx="211809" cy="896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8229045" y="276200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8233971" y="1051064"/>
                  <a:ext cx="203680" cy="113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8246846" y="1304716"/>
                  <a:ext cx="185879" cy="73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8330484" y="108585"/>
                  <a:ext cx="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59" name="Picture 2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19932607" flipH="1">
              <a:off x="5919896" y="1433392"/>
              <a:ext cx="1474741" cy="1160703"/>
            </a:xfrm>
            <a:prstGeom prst="rect">
              <a:avLst/>
            </a:prstGeom>
          </p:spPr>
        </p:pic>
        <p:cxnSp>
          <p:nvCxnSpPr>
            <p:cNvPr id="260" name="Straight Connector 259"/>
            <p:cNvCxnSpPr/>
            <p:nvPr/>
          </p:nvCxnSpPr>
          <p:spPr>
            <a:xfrm rot="16200000">
              <a:off x="6865223" y="1743902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>
              <a:off x="6798546" y="1655421"/>
              <a:ext cx="9660" cy="1602955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>
              <a:off x="6985440" y="586805"/>
              <a:ext cx="9660" cy="16029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Rectangle 276"/>
            <p:cNvSpPr/>
            <p:nvPr/>
          </p:nvSpPr>
          <p:spPr>
            <a:xfrm>
              <a:off x="-4826476" y="-970358"/>
              <a:ext cx="8606875" cy="6438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041871" y="-970357"/>
              <a:ext cx="9997979" cy="6438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-4719484" y="-868846"/>
              <a:ext cx="504000" cy="537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114670" y="-926205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-3121279" y="348744"/>
              <a:ext cx="4664373" cy="3671121"/>
            </a:xfrm>
            <a:prstGeom prst="rect">
              <a:avLst/>
            </a:prstGeom>
          </p:spPr>
        </p:pic>
        <p:grpSp>
          <p:nvGrpSpPr>
            <p:cNvPr id="285" name="Group 284"/>
            <p:cNvGrpSpPr/>
            <p:nvPr/>
          </p:nvGrpSpPr>
          <p:grpSpPr>
            <a:xfrm rot="20623190">
              <a:off x="-3500289" y="1110710"/>
              <a:ext cx="6088382" cy="545448"/>
              <a:chOff x="4474058" y="8300603"/>
              <a:chExt cx="10885181" cy="975185"/>
            </a:xfrm>
          </p:grpSpPr>
          <p:sp>
            <p:nvSpPr>
              <p:cNvPr id="299" name="Freeform 298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0" name="Freeform 299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01" name="Straight Connector 300"/>
              <p:cNvCxnSpPr>
                <a:endCxn id="300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>
                <a:endCxn id="300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Connector 285"/>
            <p:cNvCxnSpPr/>
            <p:nvPr/>
          </p:nvCxnSpPr>
          <p:spPr>
            <a:xfrm>
              <a:off x="-3454679" y="1975037"/>
              <a:ext cx="0" cy="1089078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endCxn id="290" idx="0"/>
            </p:cNvCxnSpPr>
            <p:nvPr/>
          </p:nvCxnSpPr>
          <p:spPr>
            <a:xfrm flipH="1">
              <a:off x="-3306790" y="2487301"/>
              <a:ext cx="0" cy="1099734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endCxn id="289" idx="2"/>
            </p:cNvCxnSpPr>
            <p:nvPr/>
          </p:nvCxnSpPr>
          <p:spPr>
            <a:xfrm flipH="1">
              <a:off x="2316465" y="299333"/>
              <a:ext cx="428" cy="1092451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Freeform 288"/>
            <p:cNvSpPr/>
            <p:nvPr/>
          </p:nvSpPr>
          <p:spPr>
            <a:xfrm rot="20623190">
              <a:off x="-3544406" y="2215480"/>
              <a:ext cx="6013180" cy="255760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90" name="Freeform 289"/>
            <p:cNvSpPr/>
            <p:nvPr/>
          </p:nvSpPr>
          <p:spPr>
            <a:xfrm rot="20623190" flipV="1">
              <a:off x="-3463196" y="2493551"/>
              <a:ext cx="6013180" cy="255760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1" name="Straight Connector 290"/>
            <p:cNvCxnSpPr>
              <a:endCxn id="290" idx="0"/>
            </p:cNvCxnSpPr>
            <p:nvPr/>
          </p:nvCxnSpPr>
          <p:spPr>
            <a:xfrm rot="20623190">
              <a:off x="-3385493" y="3053179"/>
              <a:ext cx="0" cy="545448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>
              <a:endCxn id="290" idx="2"/>
            </p:cNvCxnSpPr>
            <p:nvPr/>
          </p:nvCxnSpPr>
          <p:spPr>
            <a:xfrm>
              <a:off x="2316892" y="1392406"/>
              <a:ext cx="144287" cy="49490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flipH="1">
              <a:off x="2470020" y="788649"/>
              <a:ext cx="0" cy="1098657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4" name="Group 293"/>
            <p:cNvGrpSpPr/>
            <p:nvPr/>
          </p:nvGrpSpPr>
          <p:grpSpPr>
            <a:xfrm>
              <a:off x="-271443" y="1727321"/>
              <a:ext cx="1281795" cy="2370684"/>
              <a:chOff x="6309735" y="3197749"/>
              <a:chExt cx="2291672" cy="4238454"/>
            </a:xfrm>
          </p:grpSpPr>
          <p:sp>
            <p:nvSpPr>
              <p:cNvPr id="297" name="Can 296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98" name="Right Arrow 297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95" name="Right Arrow 294"/>
            <p:cNvSpPr/>
            <p:nvPr/>
          </p:nvSpPr>
          <p:spPr>
            <a:xfrm rot="20712641">
              <a:off x="-4621404" y="2705956"/>
              <a:ext cx="888306" cy="780633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6" name="Right Arrow 295"/>
            <p:cNvSpPr/>
            <p:nvPr/>
          </p:nvSpPr>
          <p:spPr>
            <a:xfrm rot="9912641">
              <a:off x="2583128" y="680685"/>
              <a:ext cx="888306" cy="780633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9166345" y="3863198"/>
              <a:ext cx="965981" cy="1419431"/>
              <a:chOff x="9166345" y="3808334"/>
              <a:chExt cx="965981" cy="1419431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9166345" y="3808334"/>
                <a:ext cx="965981" cy="1419431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527325" y="3882732"/>
                <a:ext cx="211308" cy="621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9159093" y="2838450"/>
              <a:ext cx="981138" cy="939363"/>
              <a:chOff x="9159093" y="2647950"/>
              <a:chExt cx="981138" cy="9393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159093" y="2647950"/>
                <a:ext cx="981138" cy="939363"/>
                <a:chOff x="9353550" y="2647950"/>
                <a:chExt cx="609600" cy="723900"/>
              </a:xfrm>
            </p:grpSpPr>
            <p:sp>
              <p:nvSpPr>
                <p:cNvPr id="68" name="Can 67"/>
                <p:cNvSpPr/>
                <p:nvPr/>
              </p:nvSpPr>
              <p:spPr>
                <a:xfrm>
                  <a:off x="9582150" y="3067050"/>
                  <a:ext cx="133350" cy="30480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7" name="Can 66"/>
                <p:cNvSpPr/>
                <p:nvPr/>
              </p:nvSpPr>
              <p:spPr>
                <a:xfrm>
                  <a:off x="9353550" y="2647950"/>
                  <a:ext cx="609600" cy="552450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9190046" y="2684313"/>
                <a:ext cx="947954" cy="117905"/>
                <a:chOff x="9148472" y="2463247"/>
                <a:chExt cx="947954" cy="11790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148472" y="2463247"/>
                  <a:ext cx="823107" cy="8216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9267483" y="2509022"/>
                  <a:ext cx="828943" cy="7213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>
                <a:off x="9182101" y="2759337"/>
                <a:ext cx="675" cy="399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Freeform 97"/>
              <p:cNvSpPr/>
              <p:nvPr/>
            </p:nvSpPr>
            <p:spPr>
              <a:xfrm>
                <a:off x="10029226" y="2673368"/>
                <a:ext cx="103474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10021103" y="2684313"/>
                <a:ext cx="0" cy="4577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9201157" y="2771573"/>
                <a:ext cx="100800" cy="45719"/>
              </a:xfrm>
              <a:custGeom>
                <a:avLst/>
                <a:gdLst>
                  <a:gd name="connsiteX0" fmla="*/ 657 w 103474"/>
                  <a:gd name="connsiteY0" fmla="*/ 0 h 33338"/>
                  <a:gd name="connsiteX1" fmla="*/ 12563 w 103474"/>
                  <a:gd name="connsiteY1" fmla="*/ 9525 h 33338"/>
                  <a:gd name="connsiteX2" fmla="*/ 29232 w 103474"/>
                  <a:gd name="connsiteY2" fmla="*/ 11906 h 33338"/>
                  <a:gd name="connsiteX3" fmla="*/ 50663 w 103474"/>
                  <a:gd name="connsiteY3" fmla="*/ 19050 h 33338"/>
                  <a:gd name="connsiteX4" fmla="*/ 60188 w 103474"/>
                  <a:gd name="connsiteY4" fmla="*/ 21431 h 33338"/>
                  <a:gd name="connsiteX5" fmla="*/ 81619 w 103474"/>
                  <a:gd name="connsiteY5" fmla="*/ 28575 h 33338"/>
                  <a:gd name="connsiteX6" fmla="*/ 88763 w 103474"/>
                  <a:gd name="connsiteY6" fmla="*/ 30956 h 33338"/>
                  <a:gd name="connsiteX7" fmla="*/ 95907 w 103474"/>
                  <a:gd name="connsiteY7" fmla="*/ 33338 h 33338"/>
                  <a:gd name="connsiteX8" fmla="*/ 103050 w 103474"/>
                  <a:gd name="connsiteY8" fmla="*/ 30956 h 33338"/>
                  <a:gd name="connsiteX9" fmla="*/ 100669 w 103474"/>
                  <a:gd name="connsiteY9" fmla="*/ 23813 h 33338"/>
                  <a:gd name="connsiteX10" fmla="*/ 81619 w 103474"/>
                  <a:gd name="connsiteY10" fmla="*/ 21431 h 33338"/>
                  <a:gd name="connsiteX11" fmla="*/ 72094 w 103474"/>
                  <a:gd name="connsiteY11" fmla="*/ 19050 h 33338"/>
                  <a:gd name="connsiteX12" fmla="*/ 64950 w 103474"/>
                  <a:gd name="connsiteY12" fmla="*/ 16669 h 33338"/>
                  <a:gd name="connsiteX13" fmla="*/ 48282 w 103474"/>
                  <a:gd name="connsiteY13" fmla="*/ 14288 h 33338"/>
                  <a:gd name="connsiteX14" fmla="*/ 31613 w 103474"/>
                  <a:gd name="connsiteY14" fmla="*/ 9525 h 33338"/>
                  <a:gd name="connsiteX15" fmla="*/ 17325 w 103474"/>
                  <a:gd name="connsiteY15" fmla="*/ 2381 h 33338"/>
                  <a:gd name="connsiteX16" fmla="*/ 657 w 103474"/>
                  <a:gd name="connsiteY16" fmla="*/ 4763 h 33338"/>
                  <a:gd name="connsiteX17" fmla="*/ 41138 w 103474"/>
                  <a:gd name="connsiteY17" fmla="*/ 11906 h 33338"/>
                  <a:gd name="connsiteX18" fmla="*/ 55425 w 103474"/>
                  <a:gd name="connsiteY18" fmla="*/ 19050 h 33338"/>
                  <a:gd name="connsiteX19" fmla="*/ 62569 w 103474"/>
                  <a:gd name="connsiteY19" fmla="*/ 21431 h 33338"/>
                  <a:gd name="connsiteX20" fmla="*/ 69713 w 103474"/>
                  <a:gd name="connsiteY20" fmla="*/ 26194 h 33338"/>
                  <a:gd name="connsiteX21" fmla="*/ 76857 w 103474"/>
                  <a:gd name="connsiteY21" fmla="*/ 28575 h 3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474" h="33338">
                    <a:moveTo>
                      <a:pt x="657" y="0"/>
                    </a:moveTo>
                    <a:cubicBezTo>
                      <a:pt x="4626" y="3175"/>
                      <a:pt x="7872" y="7570"/>
                      <a:pt x="12563" y="9525"/>
                    </a:cubicBezTo>
                    <a:cubicBezTo>
                      <a:pt x="17744" y="11684"/>
                      <a:pt x="23763" y="10644"/>
                      <a:pt x="29232" y="11906"/>
                    </a:cubicBezTo>
                    <a:cubicBezTo>
                      <a:pt x="60158" y="19043"/>
                      <a:pt x="31628" y="14292"/>
                      <a:pt x="50663" y="19050"/>
                    </a:cubicBezTo>
                    <a:cubicBezTo>
                      <a:pt x="53838" y="19844"/>
                      <a:pt x="57053" y="20491"/>
                      <a:pt x="60188" y="21431"/>
                    </a:cubicBezTo>
                    <a:cubicBezTo>
                      <a:pt x="67401" y="23595"/>
                      <a:pt x="74475" y="26194"/>
                      <a:pt x="81619" y="28575"/>
                    </a:cubicBezTo>
                    <a:lnTo>
                      <a:pt x="88763" y="30956"/>
                    </a:lnTo>
                    <a:lnTo>
                      <a:pt x="95907" y="33338"/>
                    </a:lnTo>
                    <a:cubicBezTo>
                      <a:pt x="98288" y="32544"/>
                      <a:pt x="101928" y="33201"/>
                      <a:pt x="103050" y="30956"/>
                    </a:cubicBezTo>
                    <a:cubicBezTo>
                      <a:pt x="104172" y="28711"/>
                      <a:pt x="102962" y="24832"/>
                      <a:pt x="100669" y="23813"/>
                    </a:cubicBezTo>
                    <a:cubicBezTo>
                      <a:pt x="94821" y="21214"/>
                      <a:pt x="87931" y="22483"/>
                      <a:pt x="81619" y="21431"/>
                    </a:cubicBezTo>
                    <a:cubicBezTo>
                      <a:pt x="78391" y="20893"/>
                      <a:pt x="75241" y="19949"/>
                      <a:pt x="72094" y="19050"/>
                    </a:cubicBezTo>
                    <a:cubicBezTo>
                      <a:pt x="69680" y="18360"/>
                      <a:pt x="67411" y="17161"/>
                      <a:pt x="64950" y="16669"/>
                    </a:cubicBezTo>
                    <a:cubicBezTo>
                      <a:pt x="59447" y="15568"/>
                      <a:pt x="53804" y="15292"/>
                      <a:pt x="48282" y="14288"/>
                    </a:cubicBezTo>
                    <a:cubicBezTo>
                      <a:pt x="45888" y="13853"/>
                      <a:pt x="34525" y="10981"/>
                      <a:pt x="31613" y="9525"/>
                    </a:cubicBezTo>
                    <a:cubicBezTo>
                      <a:pt x="13140" y="290"/>
                      <a:pt x="35289" y="8371"/>
                      <a:pt x="17325" y="2381"/>
                    </a:cubicBezTo>
                    <a:cubicBezTo>
                      <a:pt x="11769" y="3175"/>
                      <a:pt x="-3312" y="794"/>
                      <a:pt x="657" y="4763"/>
                    </a:cubicBezTo>
                    <a:cubicBezTo>
                      <a:pt x="2611" y="6717"/>
                      <a:pt x="35428" y="11090"/>
                      <a:pt x="41138" y="11906"/>
                    </a:cubicBezTo>
                    <a:cubicBezTo>
                      <a:pt x="59103" y="17896"/>
                      <a:pt x="36953" y="9814"/>
                      <a:pt x="55425" y="19050"/>
                    </a:cubicBezTo>
                    <a:cubicBezTo>
                      <a:pt x="57670" y="20172"/>
                      <a:pt x="60188" y="20637"/>
                      <a:pt x="62569" y="21431"/>
                    </a:cubicBezTo>
                    <a:cubicBezTo>
                      <a:pt x="64950" y="23019"/>
                      <a:pt x="67153" y="24914"/>
                      <a:pt x="69713" y="26194"/>
                    </a:cubicBezTo>
                    <a:cubicBezTo>
                      <a:pt x="71958" y="27317"/>
                      <a:pt x="76857" y="28575"/>
                      <a:pt x="76857" y="28575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303544" y="2803187"/>
                <a:ext cx="0" cy="39505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/>
            <p:cNvSpPr/>
            <p:nvPr/>
          </p:nvSpPr>
          <p:spPr>
            <a:xfrm>
              <a:off x="9741644" y="3028684"/>
              <a:ext cx="111969" cy="1217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33" name="Curved Left Arrow 132"/>
            <p:cNvSpPr>
              <a:spLocks noChangeAspect="1"/>
            </p:cNvSpPr>
            <p:nvPr/>
          </p:nvSpPr>
          <p:spPr>
            <a:xfrm rot="8600736">
              <a:off x="10292375" y="3303742"/>
              <a:ext cx="289017" cy="48049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6"/>
            <a:srcRect l="16713" t="68946" r="14206" b="7394"/>
            <a:stretch/>
          </p:blipFill>
          <p:spPr>
            <a:xfrm rot="12656969">
              <a:off x="9859983" y="3150530"/>
              <a:ext cx="423716" cy="218692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8828637" y="-663563"/>
              <a:ext cx="1532118" cy="3403250"/>
              <a:chOff x="8828637" y="-854063"/>
              <a:chExt cx="1532118" cy="340325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828637" y="-854063"/>
                <a:ext cx="1532118" cy="3403250"/>
                <a:chOff x="8828637" y="-854063"/>
                <a:chExt cx="1532118" cy="3403250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 rot="5007356">
                  <a:off x="7893071" y="81503"/>
                  <a:ext cx="3403250" cy="1532118"/>
                  <a:chOff x="3078307" y="2274905"/>
                  <a:chExt cx="3403250" cy="1532118"/>
                </a:xfrm>
              </p:grpSpPr>
              <p:sp>
                <p:nvSpPr>
                  <p:cNvPr id="60" name="Parallelogram 59"/>
                  <p:cNvSpPr/>
                  <p:nvPr/>
                </p:nvSpPr>
                <p:spPr>
                  <a:xfrm rot="16200000">
                    <a:off x="4103487" y="1431334"/>
                    <a:ext cx="1434051" cy="3317327"/>
                  </a:xfrm>
                  <a:prstGeom prst="parallelogram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 rot="16200000">
                    <a:off x="4027086" y="1333267"/>
                    <a:ext cx="1434051" cy="3317327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395633" y="3708957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62"/>
                  <p:cNvSpPr/>
                  <p:nvPr/>
                </p:nvSpPr>
                <p:spPr>
                  <a:xfrm>
                    <a:off x="6409918" y="2703930"/>
                    <a:ext cx="6480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300000">
                    <a:off x="3151815" y="3368322"/>
                    <a:ext cx="64050" cy="788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3078307" y="3351769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6398015" y="2628035"/>
                    <a:ext cx="83542" cy="980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/>
                <p:cNvGrpSpPr>
                  <a:grpSpLocks noChangeAspect="1"/>
                </p:cNvGrpSpPr>
                <p:nvPr/>
              </p:nvGrpSpPr>
              <p:grpSpPr>
                <a:xfrm>
                  <a:off x="9537591" y="142875"/>
                  <a:ext cx="204185" cy="1204243"/>
                  <a:chOff x="8222334" y="108585"/>
                  <a:chExt cx="215317" cy="1269900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8222334" y="691631"/>
                    <a:ext cx="211809" cy="8968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8229045" y="276200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233971" y="1051064"/>
                    <a:ext cx="203680" cy="1131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8246846" y="1304716"/>
                    <a:ext cx="185879" cy="73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8330484" y="108585"/>
                    <a:ext cx="0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68" name="Picture 1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" t="5325" r="7548" b="6854"/>
              <a:stretch/>
            </p:blipFill>
            <p:spPr>
              <a:xfrm rot="3732607" flipH="1">
                <a:off x="8813235" y="363811"/>
                <a:ext cx="1474741" cy="1160703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8998579" y="355471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094038" y="288794"/>
                <a:ext cx="9660" cy="1602955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0168219" y="475685"/>
                <a:ext cx="9660" cy="1602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>
              <a:off x="9187665" y="3347443"/>
              <a:ext cx="113498" cy="389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067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1441603" y="-571515"/>
            <a:ext cx="14468870" cy="8339251"/>
            <a:chOff x="-1441603" y="-571515"/>
            <a:chExt cx="14468870" cy="8339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" t="5325" r="7548" b="6854"/>
            <a:stretch/>
          </p:blipFill>
          <p:spPr>
            <a:xfrm rot="3732607" flipH="1">
              <a:off x="1240412" y="316384"/>
              <a:ext cx="8339251" cy="656345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20623190">
              <a:off x="562794" y="1678672"/>
              <a:ext cx="10885181" cy="975185"/>
              <a:chOff x="4474058" y="8300603"/>
              <a:chExt cx="10885181" cy="975185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478247" y="8300603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6" name="Freeform 5"/>
              <p:cNvSpPr/>
              <p:nvPr/>
            </p:nvSpPr>
            <p:spPr>
              <a:xfrm flipV="1">
                <a:off x="4478247" y="8818524"/>
                <a:ext cx="10750731" cy="457264"/>
              </a:xfrm>
              <a:custGeom>
                <a:avLst/>
                <a:gdLst>
                  <a:gd name="connsiteX0" fmla="*/ 0 w 10750731"/>
                  <a:gd name="connsiteY0" fmla="*/ 0 h 457264"/>
                  <a:gd name="connsiteX1" fmla="*/ 5394960 w 10750731"/>
                  <a:gd name="connsiteY1" fmla="*/ 457200 h 457264"/>
                  <a:gd name="connsiteX2" fmla="*/ 10750731 w 10750731"/>
                  <a:gd name="connsiteY2" fmla="*/ 26126 h 45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50731" h="457264">
                    <a:moveTo>
                      <a:pt x="0" y="0"/>
                    </a:moveTo>
                    <a:cubicBezTo>
                      <a:pt x="1801586" y="226423"/>
                      <a:pt x="3603172" y="452846"/>
                      <a:pt x="5394960" y="457200"/>
                    </a:cubicBezTo>
                    <a:cubicBezTo>
                      <a:pt x="7186748" y="461554"/>
                      <a:pt x="8968739" y="243840"/>
                      <a:pt x="10750731" y="26126"/>
                    </a:cubicBezTo>
                  </a:path>
                </a:pathLst>
              </a:custGeom>
              <a:noFill/>
              <a:ln w="76200">
                <a:solidFill>
                  <a:srgbClr val="0070C0">
                    <a:alpha val="9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7" name="Straight Connector 6"/>
              <p:cNvCxnSpPr>
                <a:endCxn id="6" idx="0"/>
              </p:cNvCxnSpPr>
              <p:nvPr/>
            </p:nvCxnSpPr>
            <p:spPr>
              <a:xfrm>
                <a:off x="4474058" y="8300603"/>
                <a:ext cx="0" cy="97518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endCxn id="6" idx="2"/>
              </p:cNvCxnSpPr>
              <p:nvPr/>
            </p:nvCxnSpPr>
            <p:spPr>
              <a:xfrm rot="976810">
                <a:off x="15097950" y="8338966"/>
                <a:ext cx="261289" cy="891955"/>
              </a:xfrm>
              <a:prstGeom prst="line">
                <a:avLst/>
              </a:prstGeom>
              <a:ln w="76200">
                <a:solidFill>
                  <a:srgbClr val="0070C0">
                    <a:alpha val="94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644340" y="3223969"/>
              <a:ext cx="0" cy="1947120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908745" y="4139827"/>
              <a:ext cx="0" cy="1966171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2"/>
            </p:cNvCxnSpPr>
            <p:nvPr/>
          </p:nvCxnSpPr>
          <p:spPr>
            <a:xfrm flipH="1">
              <a:off x="10962342" y="228044"/>
              <a:ext cx="765" cy="1953150"/>
            </a:xfrm>
            <a:prstGeom prst="line">
              <a:avLst/>
            </a:prstGeom>
            <a:ln w="9525">
              <a:solidFill>
                <a:srgbClr val="0070C0">
                  <a:alpha val="1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 rot="20623190">
              <a:off x="483920" y="3653848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" name="Freeform 13"/>
            <p:cNvSpPr/>
            <p:nvPr/>
          </p:nvSpPr>
          <p:spPr>
            <a:xfrm rot="20623190" flipV="1">
              <a:off x="629112" y="4151001"/>
              <a:ext cx="10750731" cy="457264"/>
            </a:xfrm>
            <a:custGeom>
              <a:avLst/>
              <a:gdLst>
                <a:gd name="connsiteX0" fmla="*/ 0 w 10750731"/>
                <a:gd name="connsiteY0" fmla="*/ 0 h 457264"/>
                <a:gd name="connsiteX1" fmla="*/ 5394960 w 10750731"/>
                <a:gd name="connsiteY1" fmla="*/ 457200 h 457264"/>
                <a:gd name="connsiteX2" fmla="*/ 10750731 w 10750731"/>
                <a:gd name="connsiteY2" fmla="*/ 26126 h 4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0731" h="457264">
                  <a:moveTo>
                    <a:pt x="0" y="0"/>
                  </a:moveTo>
                  <a:cubicBezTo>
                    <a:pt x="1801586" y="226423"/>
                    <a:pt x="3603172" y="452846"/>
                    <a:pt x="5394960" y="457200"/>
                  </a:cubicBezTo>
                  <a:cubicBezTo>
                    <a:pt x="7186748" y="461554"/>
                    <a:pt x="8968739" y="243840"/>
                    <a:pt x="10750731" y="26126"/>
                  </a:cubicBezTo>
                </a:path>
              </a:pathLst>
            </a:custGeom>
            <a:noFill/>
            <a:ln w="76200">
              <a:solidFill>
                <a:srgbClr val="0070C0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>
            <a:xfrm rot="20623190">
              <a:off x="768034" y="5151538"/>
              <a:ext cx="0" cy="975185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2"/>
            </p:cNvCxnSpPr>
            <p:nvPr/>
          </p:nvCxnSpPr>
          <p:spPr>
            <a:xfrm>
              <a:off x="10963107" y="2182306"/>
              <a:ext cx="257966" cy="884813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236878" y="1102873"/>
              <a:ext cx="0" cy="1964246"/>
            </a:xfrm>
            <a:prstGeom prst="line">
              <a:avLst/>
            </a:prstGeom>
            <a:ln w="9525">
              <a:solidFill>
                <a:srgbClr val="0070C0">
                  <a:alpha val="9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335523" y="2781087"/>
              <a:ext cx="2291672" cy="4238454"/>
              <a:chOff x="6309735" y="3197749"/>
              <a:chExt cx="2291672" cy="4238454"/>
            </a:xfrm>
          </p:grpSpPr>
          <p:sp>
            <p:nvSpPr>
              <p:cNvPr id="24" name="Can 23"/>
              <p:cNvSpPr/>
              <p:nvPr/>
            </p:nvSpPr>
            <p:spPr>
              <a:xfrm rot="9459556">
                <a:off x="6309735" y="3197749"/>
                <a:ext cx="1540042" cy="3062208"/>
              </a:xfrm>
              <a:prstGeom prst="can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4020501">
                <a:off x="7109491" y="5944287"/>
                <a:ext cx="1588168" cy="1395664"/>
              </a:xfrm>
              <a:prstGeom prst="rightArrow">
                <a:avLst/>
              </a:prstGeom>
              <a:solidFill>
                <a:schemeClr val="bg1">
                  <a:alpha val="68000"/>
                </a:schemeClr>
              </a:solidFill>
              <a:ln w="76200">
                <a:solidFill>
                  <a:srgbClr val="06A5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 rot="20712641">
              <a:off x="-1441603" y="4530751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9" name="Right Arrow 28"/>
            <p:cNvSpPr/>
            <p:nvPr/>
          </p:nvSpPr>
          <p:spPr>
            <a:xfrm rot="9912641">
              <a:off x="11439099" y="909848"/>
              <a:ext cx="1588168" cy="1395664"/>
            </a:xfrm>
            <a:prstGeom prst="rightArrow">
              <a:avLst/>
            </a:prstGeom>
            <a:solidFill>
              <a:schemeClr val="bg1">
                <a:alpha val="68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264413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19045" y="-456505"/>
            <a:ext cx="9172955" cy="4565881"/>
            <a:chOff x="3019045" y="-456505"/>
            <a:chExt cx="9172955" cy="45658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219843" y="3291300"/>
              <a:ext cx="3610587" cy="22908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335457" y="1862225"/>
              <a:ext cx="185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Olympus </a:t>
              </a:r>
              <a:r>
                <a:rPr lang="en-US" dirty="0" smtClean="0"/>
                <a:t>XLSLPLN25XGMP</a:t>
              </a:r>
              <a:endParaRPr lang="ga-IE" dirty="0" smtClean="0"/>
            </a:p>
            <a:p>
              <a:r>
                <a:rPr lang="en-US" dirty="0" smtClean="0"/>
                <a:t>25×</a:t>
              </a:r>
              <a:r>
                <a:rPr lang="ga-IE" dirty="0" smtClean="0"/>
                <a:t>, </a:t>
              </a:r>
              <a:r>
                <a:rPr lang="en-GB" dirty="0" smtClean="0"/>
                <a:t>1.0</a:t>
              </a:r>
              <a:r>
                <a:rPr lang="ga-IE" dirty="0" smtClean="0"/>
                <a:t>NA</a:t>
              </a:r>
              <a:endParaRPr lang="en-US" dirty="0" smtClean="0">
                <a:effectLst/>
              </a:endParaRPr>
            </a:p>
            <a:p>
              <a:r>
                <a:rPr lang="ga-IE" dirty="0" smtClean="0"/>
                <a:t>WD</a:t>
              </a:r>
              <a:r>
                <a:rPr lang="en-US" dirty="0" smtClean="0"/>
                <a:t>: 8mm</a:t>
              </a:r>
              <a:endParaRPr lang="ga-I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4328" y="374004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3</a:t>
              </a:r>
              <a:r>
                <a:rPr lang="ga-IE" dirty="0" smtClean="0"/>
                <a:t>00</a:t>
              </a:r>
              <a:endParaRPr lang="ga-I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3986" y="373975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80</a:t>
              </a:r>
              <a:endParaRPr lang="ga-IE" dirty="0"/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5400000">
              <a:off x="11146623" y="3075643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4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9798751" y="2386365"/>
              <a:ext cx="288000" cy="209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241131" y="3343274"/>
              <a:ext cx="3671815" cy="22927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 flipV="1">
              <a:off x="5151820" y="3071462"/>
              <a:ext cx="348480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 flipH="1" flipV="1">
              <a:off x="8761225" y="3070908"/>
              <a:ext cx="16256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7" name="Oval 3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85009" y="22296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100</a:t>
              </a:r>
              <a:endParaRPr lang="ga-IE" dirty="0"/>
            </a:p>
          </p:txBody>
        </p:sp>
        <p:grpSp>
          <p:nvGrpSpPr>
            <p:cNvPr id="12" name="Group 11"/>
            <p:cNvGrpSpPr/>
            <p:nvPr/>
          </p:nvGrpSpPr>
          <p:grpSpPr>
            <a:xfrm rot="16200000" flipH="1" flipV="1">
              <a:off x="3248136" y="925460"/>
              <a:ext cx="261818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882072" y="-312961"/>
              <a:ext cx="986751" cy="699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4362" y="1065781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200</a:t>
              </a:r>
              <a:endParaRPr lang="ga-I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168" y="1040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4166518" y="772313"/>
              <a:ext cx="178910" cy="190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180786" y="1710906"/>
              <a:ext cx="1364052" cy="9228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85157" y="1710907"/>
              <a:ext cx="1259681" cy="1066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8760000" flipV="1">
              <a:off x="5203146" y="2280946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0800000">
              <a:off x="3298045" y="1409222"/>
              <a:ext cx="162000" cy="4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3304755" y="526168"/>
              <a:ext cx="74290" cy="63134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3379045" y="528297"/>
              <a:ext cx="102189" cy="62578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690420">
              <a:off x="3113257" y="3168217"/>
              <a:ext cx="62925" cy="625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7" name="Rectangle 56"/>
            <p:cNvSpPr/>
            <p:nvPr/>
          </p:nvSpPr>
          <p:spPr>
            <a:xfrm rot="14163331">
              <a:off x="4593324" y="2419609"/>
              <a:ext cx="177111" cy="130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62" name="Rectangle 61"/>
            <p:cNvSpPr/>
            <p:nvPr/>
          </p:nvSpPr>
          <p:spPr>
            <a:xfrm rot="19725250">
              <a:off x="6511944" y="1329822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8900000" flipV="1">
              <a:off x="3244405" y="1409049"/>
              <a:ext cx="14855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1"/>
            </p:cNvCxnSpPr>
            <p:nvPr/>
          </p:nvCxnSpPr>
          <p:spPr>
            <a:xfrm flipH="1">
              <a:off x="5203031" y="1728351"/>
              <a:ext cx="1319687" cy="813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219843" y="1660042"/>
              <a:ext cx="1302876" cy="630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6200000">
              <a:off x="4555336" y="2916839"/>
              <a:ext cx="177111" cy="1029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 dirty="0"/>
            </a:p>
          </p:txBody>
        </p:sp>
        <p:sp>
          <p:nvSpPr>
            <p:cNvPr id="29" name="Rectangle 28"/>
            <p:cNvSpPr/>
            <p:nvPr/>
          </p:nvSpPr>
          <p:spPr>
            <a:xfrm rot="14402124">
              <a:off x="3655927" y="3319315"/>
              <a:ext cx="736663" cy="26686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DMM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 flipV="1">
              <a:off x="5009829" y="1367650"/>
              <a:ext cx="238016" cy="72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3" name="Oval 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61727" y="1192490"/>
            <a:ext cx="2676525" cy="4191000"/>
            <a:chOff x="161727" y="1192490"/>
            <a:chExt cx="2676525" cy="419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27" y="1192490"/>
              <a:ext cx="2676525" cy="4191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237370" y="2608300"/>
              <a:ext cx="514336" cy="21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49" name="Oval 48"/>
            <p:cNvSpPr/>
            <p:nvPr/>
          </p:nvSpPr>
          <p:spPr>
            <a:xfrm>
              <a:off x="1253666" y="1599510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1" name="Oval 50"/>
            <p:cNvSpPr/>
            <p:nvPr/>
          </p:nvSpPr>
          <p:spPr>
            <a:xfrm>
              <a:off x="1265626" y="3481112"/>
              <a:ext cx="494595" cy="274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96892" y="4097054"/>
              <a:ext cx="451369" cy="1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11" name="Straight Connector 10"/>
            <p:cNvCxnSpPr>
              <a:stCxn id="3" idx="0"/>
              <a:endCxn id="3" idx="0"/>
            </p:cNvCxnSpPr>
            <p:nvPr/>
          </p:nvCxnSpPr>
          <p:spPr>
            <a:xfrm>
              <a:off x="1499990" y="1192490"/>
              <a:ext cx="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80646" y="1278237"/>
              <a:ext cx="2119" cy="2512671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94874" y="1781081"/>
              <a:ext cx="7906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144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15656" y="-74777"/>
            <a:ext cx="19409033" cy="7105012"/>
            <a:chOff x="-4115656" y="-74777"/>
            <a:chExt cx="19409033" cy="7105012"/>
          </a:xfrm>
        </p:grpSpPr>
        <p:grpSp>
          <p:nvGrpSpPr>
            <p:cNvPr id="70" name="Group 69"/>
            <p:cNvGrpSpPr/>
            <p:nvPr/>
          </p:nvGrpSpPr>
          <p:grpSpPr>
            <a:xfrm>
              <a:off x="-4115656" y="-74777"/>
              <a:ext cx="19409033" cy="7105012"/>
              <a:chOff x="-4115656" y="-74777"/>
              <a:chExt cx="19409033" cy="71050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9698" b="-7"/>
              <a:stretch/>
            </p:blipFill>
            <p:spPr>
              <a:xfrm>
                <a:off x="11290177" y="3870269"/>
                <a:ext cx="4003200" cy="315996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" t="-596" r="7052" b="721"/>
              <a:stretch/>
            </p:blipFill>
            <p:spPr>
              <a:xfrm>
                <a:off x="11290177" y="-74777"/>
                <a:ext cx="4003200" cy="3561347"/>
              </a:xfrm>
              <a:prstGeom prst="rect">
                <a:avLst/>
              </a:prstGeom>
            </p:spPr>
          </p:pic>
          <p:sp>
            <p:nvSpPr>
              <p:cNvPr id="158" name="Rectangle 157"/>
              <p:cNvSpPr/>
              <p:nvPr/>
            </p:nvSpPr>
            <p:spPr>
              <a:xfrm>
                <a:off x="11364108" y="394504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D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364108" y="-3416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C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74" name="Picture 2" descr="D:\Photography\setup\progress report\sample mirro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594206" y="-74777"/>
                <a:ext cx="4417090" cy="7105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6695609" y="2143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-4004874" y="0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-4115656" y="0"/>
                <a:ext cx="10531168" cy="6932777"/>
                <a:chOff x="-4130227" y="7735085"/>
                <a:chExt cx="10835300" cy="71329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999738" y="10279036"/>
                  <a:ext cx="572414" cy="1981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1286561" y="12989899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>
                  <a:grpSpLocks noChangeAspect="1"/>
                </p:cNvGrpSpPr>
                <p:nvPr/>
              </p:nvGrpSpPr>
              <p:grpSpPr>
                <a:xfrm flipV="1">
                  <a:off x="974595" y="1225813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8"/>
                <p:cNvGrpSpPr>
                  <a:grpSpLocks noChangeAspect="1"/>
                </p:cNvGrpSpPr>
                <p:nvPr/>
              </p:nvGrpSpPr>
              <p:grpSpPr>
                <a:xfrm rot="5400000">
                  <a:off x="238604" y="12989990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rot="5400000">
                  <a:off x="1007900" y="8627129"/>
                  <a:ext cx="557972" cy="557974"/>
                  <a:chOff x="6892963" y="1302411"/>
                  <a:chExt cx="720000" cy="725098"/>
                </a:xfrm>
                <a:solidFill>
                  <a:schemeClr val="bg2"/>
                </a:solidFill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6892963" y="1302411"/>
                    <a:ext cx="720000" cy="72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H="1" flipV="1">
                    <a:off x="6892964" y="1302411"/>
                    <a:ext cx="719999" cy="725098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>
                  <a:grpSpLocks noChangeAspect="1"/>
                </p:cNvGrpSpPr>
                <p:nvPr/>
              </p:nvGrpSpPr>
              <p:grpSpPr>
                <a:xfrm rot="7200000">
                  <a:off x="-3261075" y="12408796"/>
                  <a:ext cx="1348952" cy="941482"/>
                  <a:chOff x="1284113" y="3745494"/>
                  <a:chExt cx="1351990" cy="943601"/>
                </a:xfrm>
              </p:grpSpPr>
              <p:sp>
                <p:nvSpPr>
                  <p:cNvPr id="141" name="Freeform 140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2" name="Flowchart: Direct Access Storage 141"/>
                  <p:cNvSpPr/>
                  <p:nvPr/>
                </p:nvSpPr>
                <p:spPr>
                  <a:xfrm rot="19770301">
                    <a:off x="1284113" y="4257390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Flowchart: Magnetic Disk 142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4" name="Flowchart: Magnetic Disk 143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 rot="5400000">
                  <a:off x="4900431" y="13272920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>
                <a:xfrm rot="5400000" flipV="1">
                  <a:off x="1707337" y="12989964"/>
                  <a:ext cx="623440" cy="1115946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39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 rot="5400000">
                  <a:off x="728914" y="12989899"/>
                  <a:ext cx="1115946" cy="111594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grpSp>
              <p:nvGrpSpPr>
                <p:cNvPr id="15" name="Group 14"/>
                <p:cNvGrpSpPr>
                  <a:grpSpLocks noChangeAspect="1"/>
                </p:cNvGrpSpPr>
                <p:nvPr/>
              </p:nvGrpSpPr>
              <p:grpSpPr>
                <a:xfrm rot="14400000" flipV="1">
                  <a:off x="4535049" y="13725058"/>
                  <a:ext cx="1354970" cy="931063"/>
                  <a:chOff x="1278082" y="3745494"/>
                  <a:chExt cx="1358021" cy="933158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2381958" y="3745494"/>
                    <a:ext cx="254145" cy="324887"/>
                  </a:xfrm>
                  <a:custGeom>
                    <a:avLst/>
                    <a:gdLst>
                      <a:gd name="connsiteX0" fmla="*/ 57641 w 254145"/>
                      <a:gd name="connsiteY0" fmla="*/ 296066 h 324887"/>
                      <a:gd name="connsiteX1" fmla="*/ 107422 w 254145"/>
                      <a:gd name="connsiteY1" fmla="*/ 282966 h 324887"/>
                      <a:gd name="connsiteX2" fmla="*/ 138863 w 254145"/>
                      <a:gd name="connsiteY2" fmla="*/ 314407 h 324887"/>
                      <a:gd name="connsiteX3" fmla="*/ 157203 w 254145"/>
                      <a:gd name="connsiteY3" fmla="*/ 322267 h 324887"/>
                      <a:gd name="connsiteX4" fmla="*/ 204364 w 254145"/>
                      <a:gd name="connsiteY4" fmla="*/ 324887 h 324887"/>
                      <a:gd name="connsiteX5" fmla="*/ 230565 w 254145"/>
                      <a:gd name="connsiteY5" fmla="*/ 303926 h 324887"/>
                      <a:gd name="connsiteX6" fmla="*/ 248905 w 254145"/>
                      <a:gd name="connsiteY6" fmla="*/ 267245 h 324887"/>
                      <a:gd name="connsiteX7" fmla="*/ 254145 w 254145"/>
                      <a:gd name="connsiteY7" fmla="*/ 222705 h 324887"/>
                      <a:gd name="connsiteX8" fmla="*/ 254145 w 254145"/>
                      <a:gd name="connsiteY8" fmla="*/ 186024 h 324887"/>
                      <a:gd name="connsiteX9" fmla="*/ 241045 w 254145"/>
                      <a:gd name="connsiteY9" fmla="*/ 149343 h 324887"/>
                      <a:gd name="connsiteX10" fmla="*/ 230565 w 254145"/>
                      <a:gd name="connsiteY10" fmla="*/ 117902 h 324887"/>
                      <a:gd name="connsiteX11" fmla="*/ 204364 w 254145"/>
                      <a:gd name="connsiteY11" fmla="*/ 73361 h 324887"/>
                      <a:gd name="connsiteX12" fmla="*/ 167683 w 254145"/>
                      <a:gd name="connsiteY12" fmla="*/ 41921 h 324887"/>
                      <a:gd name="connsiteX13" fmla="*/ 123142 w 254145"/>
                      <a:gd name="connsiteY13" fmla="*/ 7860 h 324887"/>
                      <a:gd name="connsiteX14" fmla="*/ 89082 w 254145"/>
                      <a:gd name="connsiteY14" fmla="*/ 0 h 324887"/>
                      <a:gd name="connsiteX15" fmla="*/ 57641 w 254145"/>
                      <a:gd name="connsiteY15" fmla="*/ 7860 h 324887"/>
                      <a:gd name="connsiteX16" fmla="*/ 39300 w 254145"/>
                      <a:gd name="connsiteY16" fmla="*/ 23580 h 324887"/>
                      <a:gd name="connsiteX17" fmla="*/ 34060 w 254145"/>
                      <a:gd name="connsiteY17" fmla="*/ 65501 h 324887"/>
                      <a:gd name="connsiteX18" fmla="*/ 34060 w 254145"/>
                      <a:gd name="connsiteY18" fmla="*/ 99562 h 324887"/>
                      <a:gd name="connsiteX19" fmla="*/ 26200 w 254145"/>
                      <a:gd name="connsiteY19" fmla="*/ 141483 h 324887"/>
                      <a:gd name="connsiteX20" fmla="*/ 20960 w 254145"/>
                      <a:gd name="connsiteY20" fmla="*/ 157203 h 324887"/>
                      <a:gd name="connsiteX21" fmla="*/ 0 w 254145"/>
                      <a:gd name="connsiteY21" fmla="*/ 162443 h 324887"/>
                      <a:gd name="connsiteX22" fmla="*/ 57641 w 254145"/>
                      <a:gd name="connsiteY22" fmla="*/ 296066 h 32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54145" h="324887">
                        <a:moveTo>
                          <a:pt x="57641" y="296066"/>
                        </a:moveTo>
                        <a:lnTo>
                          <a:pt x="107422" y="282966"/>
                        </a:lnTo>
                        <a:lnTo>
                          <a:pt x="138863" y="314407"/>
                        </a:lnTo>
                        <a:lnTo>
                          <a:pt x="157203" y="322267"/>
                        </a:lnTo>
                        <a:lnTo>
                          <a:pt x="204364" y="324887"/>
                        </a:lnTo>
                        <a:lnTo>
                          <a:pt x="230565" y="303926"/>
                        </a:lnTo>
                        <a:lnTo>
                          <a:pt x="248905" y="267245"/>
                        </a:lnTo>
                        <a:lnTo>
                          <a:pt x="254145" y="222705"/>
                        </a:lnTo>
                        <a:lnTo>
                          <a:pt x="254145" y="186024"/>
                        </a:lnTo>
                        <a:lnTo>
                          <a:pt x="241045" y="149343"/>
                        </a:lnTo>
                        <a:lnTo>
                          <a:pt x="230565" y="117902"/>
                        </a:lnTo>
                        <a:lnTo>
                          <a:pt x="204364" y="73361"/>
                        </a:lnTo>
                        <a:lnTo>
                          <a:pt x="167683" y="41921"/>
                        </a:lnTo>
                        <a:lnTo>
                          <a:pt x="123142" y="7860"/>
                        </a:lnTo>
                        <a:lnTo>
                          <a:pt x="89082" y="0"/>
                        </a:lnTo>
                        <a:lnTo>
                          <a:pt x="57641" y="7860"/>
                        </a:lnTo>
                        <a:lnTo>
                          <a:pt x="39300" y="23580"/>
                        </a:lnTo>
                        <a:lnTo>
                          <a:pt x="34060" y="65501"/>
                        </a:lnTo>
                        <a:lnTo>
                          <a:pt x="34060" y="99562"/>
                        </a:lnTo>
                        <a:lnTo>
                          <a:pt x="26200" y="141483"/>
                        </a:lnTo>
                        <a:lnTo>
                          <a:pt x="20960" y="157203"/>
                        </a:lnTo>
                        <a:lnTo>
                          <a:pt x="0" y="162443"/>
                        </a:lnTo>
                        <a:lnTo>
                          <a:pt x="57641" y="296066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Flowchart: Direct Access Storage 135"/>
                  <p:cNvSpPr/>
                  <p:nvPr/>
                </p:nvSpPr>
                <p:spPr>
                  <a:xfrm rot="19770301">
                    <a:off x="1278082" y="4246947"/>
                    <a:ext cx="605476" cy="431705"/>
                  </a:xfrm>
                  <a:prstGeom prst="flowChartMagneticDrum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7" name="Flowchart: Magnetic Disk 136"/>
                  <p:cNvSpPr/>
                  <p:nvPr/>
                </p:nvSpPr>
                <p:spPr>
                  <a:xfrm rot="3570301">
                    <a:off x="1922328" y="3815280"/>
                    <a:ext cx="254945" cy="758035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Flowchart: Magnetic Disk 137"/>
                  <p:cNvSpPr/>
                  <p:nvPr/>
                </p:nvSpPr>
                <p:spPr>
                  <a:xfrm rot="3570301">
                    <a:off x="2359054" y="3838118"/>
                    <a:ext cx="47589" cy="316131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" name="Oval 15"/>
                <p:cNvSpPr/>
                <p:nvPr/>
              </p:nvSpPr>
              <p:spPr>
                <a:xfrm rot="5400000">
                  <a:off x="-2885421" y="13263639"/>
                  <a:ext cx="557972" cy="55797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7" name="Straight Connector 16"/>
                <p:cNvCxnSpPr>
                  <a:stCxn id="45" idx="0"/>
                  <a:endCxn id="60" idx="0"/>
                </p:cNvCxnSpPr>
                <p:nvPr/>
              </p:nvCxnSpPr>
              <p:spPr>
                <a:xfrm flipH="1">
                  <a:off x="-3224689" y="13546889"/>
                  <a:ext cx="8956374" cy="11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 rot="5400000">
                  <a:off x="-575400" y="13192564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-1425339" y="12905748"/>
                  <a:ext cx="336707" cy="117717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 flipH="1">
                  <a:off x="-1416697" y="13001359"/>
                  <a:ext cx="338170" cy="11959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 rot="5400000">
                  <a:off x="-2698272" y="12802040"/>
                  <a:ext cx="223189" cy="148220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-1195299" y="1378085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100</a:t>
                  </a:r>
                  <a:endParaRPr lang="ga-IE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-2284092" y="13780853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5400000">
                  <a:off x="2701120" y="13192849"/>
                  <a:ext cx="446379" cy="697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5400000">
                  <a:off x="4959282" y="12765736"/>
                  <a:ext cx="223189" cy="1556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3628230" y="12963958"/>
                  <a:ext cx="328995" cy="12583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 flipH="1">
                  <a:off x="3656886" y="12875698"/>
                  <a:ext cx="306910" cy="12526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 rot="10800000" flipH="1" flipV="1">
                  <a:off x="428384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 flipH="1">
                  <a:off x="3163570" y="13270562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10800000" flipH="1" flipV="1">
                  <a:off x="-854606" y="1326880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flipH="1">
                  <a:off x="-2052959" y="13269163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Rectangle 31"/>
                <p:cNvSpPr/>
                <p:nvPr/>
              </p:nvSpPr>
              <p:spPr>
                <a:xfrm rot="10800000">
                  <a:off x="-3331516" y="12651810"/>
                  <a:ext cx="223189" cy="1008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>
                  <a:endCxn id="96" idx="0"/>
                </p:cNvCxnSpPr>
                <p:nvPr/>
              </p:nvCxnSpPr>
              <p:spPr>
                <a:xfrm flipH="1" flipV="1">
                  <a:off x="-3221808" y="9530715"/>
                  <a:ext cx="3035" cy="414998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endCxn id="89" idx="2"/>
                </p:cNvCxnSpPr>
                <p:nvPr/>
              </p:nvCxnSpPr>
              <p:spPr>
                <a:xfrm flipV="1">
                  <a:off x="5724440" y="8901313"/>
                  <a:ext cx="1134" cy="48232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2808806" y="1377795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100</a:t>
                  </a:r>
                  <a:endParaRPr lang="ga-IE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64972" y="13777958"/>
                  <a:ext cx="789805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50</a:t>
                  </a:r>
                  <a:endParaRPr lang="ga-IE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4130227" y="12816617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 </a:t>
                  </a:r>
                  <a:r>
                    <a:rPr lang="ga-IE" dirty="0" smtClean="0"/>
                    <a:t>200</a:t>
                  </a:r>
                  <a:endParaRPr lang="ga-IE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500427" y="9868819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539476" y="8774148"/>
                  <a:ext cx="390581" cy="15102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0" name="Straight Connector 39"/>
                <p:cNvCxnSpPr>
                  <a:stCxn id="96" idx="0"/>
                  <a:endCxn id="42" idx="2"/>
                </p:cNvCxnSpPr>
                <p:nvPr/>
              </p:nvCxnSpPr>
              <p:spPr>
                <a:xfrm flipV="1">
                  <a:off x="-3221808" y="9530404"/>
                  <a:ext cx="4511501" cy="31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89" idx="2"/>
                </p:cNvCxnSpPr>
                <p:nvPr/>
              </p:nvCxnSpPr>
              <p:spPr>
                <a:xfrm flipV="1">
                  <a:off x="1099933" y="8901313"/>
                  <a:ext cx="4625641" cy="206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 rot="18900000" flipV="1">
                  <a:off x="1050161" y="9514061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2161059" y="7640842"/>
                  <a:ext cx="390581" cy="2527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0800000">
                  <a:off x="5614767" y="12584541"/>
                  <a:ext cx="223189" cy="10719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8100000" flipV="1">
                  <a:off x="5492153" y="13530546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490272" y="8712283"/>
                  <a:ext cx="2154924" cy="469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3188125" y="927344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350</a:t>
                  </a:r>
                  <a:endParaRPr lang="ga-I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791596" y="12731313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49" name="Straight Connector 48"/>
                <p:cNvCxnSpPr>
                  <a:endCxn id="89" idx="1"/>
                </p:cNvCxnSpPr>
                <p:nvPr/>
              </p:nvCxnSpPr>
              <p:spPr>
                <a:xfrm flipV="1">
                  <a:off x="3486583" y="9059132"/>
                  <a:ext cx="2475719" cy="443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592350" y="8940470"/>
                  <a:ext cx="309542" cy="363400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89" idx="3"/>
                </p:cNvCxnSpPr>
                <p:nvPr/>
              </p:nvCxnSpPr>
              <p:spPr>
                <a:xfrm>
                  <a:off x="5567755" y="8664585"/>
                  <a:ext cx="281287" cy="391744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 rot="16200000" flipH="1">
                  <a:off x="5612653" y="12412191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 flipH="1">
                  <a:off x="3480786" y="8620371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4" name="Straight Connector 53"/>
                <p:cNvCxnSpPr/>
                <p:nvPr/>
              </p:nvCxnSpPr>
              <p:spPr>
                <a:xfrm flipH="1" flipV="1">
                  <a:off x="-3324288" y="9611589"/>
                  <a:ext cx="231115" cy="30628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-3346702" y="9448516"/>
                  <a:ext cx="224292" cy="32115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 rot="16200000" flipH="1">
                  <a:off x="-3333481" y="12485549"/>
                  <a:ext cx="223189" cy="557974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57" name="Straight Connector 56"/>
                <p:cNvCxnSpPr>
                  <a:endCxn id="96" idx="2"/>
                </p:cNvCxnSpPr>
                <p:nvPr/>
              </p:nvCxnSpPr>
              <p:spPr>
                <a:xfrm flipH="1">
                  <a:off x="-3300717" y="9336320"/>
                  <a:ext cx="3358586" cy="1154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3357998" y="9614398"/>
                  <a:ext cx="3408484" cy="10945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rot="10800000" flipH="1" flipV="1">
                  <a:off x="-158653" y="9250814"/>
                  <a:ext cx="223189" cy="557972"/>
                  <a:chOff x="3835087" y="4195910"/>
                  <a:chExt cx="198408" cy="501554"/>
                </a:xfrm>
                <a:solidFill>
                  <a:schemeClr val="bg2"/>
                </a:solidFill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3835087" y="4195910"/>
                    <a:ext cx="136404" cy="501554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 flipH="1">
                    <a:off x="3720714" y="4384683"/>
                    <a:ext cx="501554" cy="124008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 rot="13500000" flipV="1">
                  <a:off x="-3543131" y="135306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8100000">
                  <a:off x="1248000" y="9595159"/>
                  <a:ext cx="380030" cy="195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8100000">
                  <a:off x="5724196" y="13617061"/>
                  <a:ext cx="274833" cy="147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-3501321" y="13613030"/>
                  <a:ext cx="286418" cy="148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9556" y="8724887"/>
                  <a:ext cx="827848" cy="572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ga-IE" dirty="0" smtClean="0"/>
                    <a:t>PBS</a:t>
                  </a:r>
                  <a:endParaRPr lang="ga-IE" dirty="0"/>
                </a:p>
              </p:txBody>
            </p:sp>
            <p:cxnSp>
              <p:nvCxnSpPr>
                <p:cNvPr id="65" name="Straight Connector 64"/>
                <p:cNvCxnSpPr>
                  <a:endCxn id="42" idx="2"/>
                </p:cNvCxnSpPr>
                <p:nvPr/>
              </p:nvCxnSpPr>
              <p:spPr>
                <a:xfrm>
                  <a:off x="1286403" y="8917821"/>
                  <a:ext cx="3290" cy="61258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95139" y="9096500"/>
                  <a:ext cx="1852" cy="62085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480182" y="8711457"/>
                  <a:ext cx="2211" cy="62624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/>
                <p:cNvSpPr/>
                <p:nvPr/>
              </p:nvSpPr>
              <p:spPr>
                <a:xfrm>
                  <a:off x="-47933" y="12962160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-47318" y="13769772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2533812" y="12962683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534427" y="1377029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432313" y="12981182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978749" y="13002744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5145029" y="13366165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-2646186" y="13365379"/>
                  <a:ext cx="83002" cy="3616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-3235401" y="10361536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16200000">
                  <a:off x="5762682" y="10337553"/>
                  <a:ext cx="0" cy="1115946"/>
                </a:xfrm>
                <a:prstGeom prst="line">
                  <a:avLst/>
                </a:prstGeom>
                <a:ln w="3810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 rot="13500000" flipV="1">
                  <a:off x="5486042" y="8806061"/>
                  <a:ext cx="557974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8900000" flipV="1">
                  <a:off x="-3540249" y="9435463"/>
                  <a:ext cx="557972" cy="11159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-2590432" y="14161494"/>
                  <a:ext cx="2539227" cy="2676"/>
                  <a:chOff x="-2997603" y="6426409"/>
                  <a:chExt cx="2539227" cy="2676"/>
                </a:xfrm>
              </p:grpSpPr>
              <p:cxnSp>
                <p:nvCxnSpPr>
                  <p:cNvPr id="91" name="Straight Arrow Connector 90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/>
                  <p:nvPr/>
                </p:nvCxnSpPr>
                <p:spPr>
                  <a:xfrm flipV="1">
                    <a:off x="-2997603" y="6426409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/>
                  <p:cNvCxnSpPr/>
                  <p:nvPr/>
                </p:nvCxnSpPr>
                <p:spPr>
                  <a:xfrm>
                    <a:off x="-2419332" y="6427252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698243" y="12205881"/>
                  <a:ext cx="1169265" cy="83617"/>
                  <a:chOff x="5703451" y="4230377"/>
                  <a:chExt cx="1106368" cy="79119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 rot="5400000">
                    <a:off x="6599451" y="4098546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5400000">
                    <a:off x="5835282" y="4099128"/>
                    <a:ext cx="78537" cy="34219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2032296" y="9888708"/>
                  <a:ext cx="913477" cy="39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AD</a:t>
                  </a:r>
                  <a:r>
                    <a:rPr lang="ga-IE" dirty="0" smtClean="0"/>
                    <a:t> 200</a:t>
                  </a:r>
                  <a:endParaRPr lang="ga-IE" dirty="0"/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285945" y="7961535"/>
                  <a:ext cx="1" cy="558649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005375" y="7976106"/>
                  <a:ext cx="280114" cy="23278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286887" y="7969235"/>
                  <a:ext cx="288474" cy="233470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 rot="5400000">
                  <a:off x="1113301" y="9371198"/>
                  <a:ext cx="343622" cy="1521864"/>
                  <a:chOff x="8761217" y="3070908"/>
                  <a:chExt cx="162569" cy="720000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 rot="10800000" flipH="1" flipV="1">
                    <a:off x="8761217" y="3070908"/>
                    <a:ext cx="111764" cy="720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5400000" flipV="1">
                    <a:off x="8512983" y="3380104"/>
                    <a:ext cx="720000" cy="101607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" name="Rectangle 107"/>
                <p:cNvSpPr/>
                <p:nvPr/>
              </p:nvSpPr>
              <p:spPr>
                <a:xfrm>
                  <a:off x="719137" y="7735085"/>
                  <a:ext cx="1131045" cy="22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ga-IE" dirty="0" smtClean="0">
                      <a:solidFill>
                        <a:schemeClr val="tx1"/>
                      </a:solidFill>
                    </a:rPr>
                    <a:t>Camera</a:t>
                  </a:r>
                  <a:endParaRPr lang="ga-I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flipH="1" flipV="1">
                  <a:off x="728914" y="7979803"/>
                  <a:ext cx="1081888" cy="3866"/>
                </a:xfrm>
                <a:prstGeom prst="line">
                  <a:avLst/>
                </a:prstGeom>
                <a:ln w="57150">
                  <a:solidFill>
                    <a:srgbClr val="0B9D1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5" name="Group 174"/>
                <p:cNvGrpSpPr/>
                <p:nvPr/>
              </p:nvGrpSpPr>
              <p:grpSpPr>
                <a:xfrm flipH="1">
                  <a:off x="2593199" y="14139766"/>
                  <a:ext cx="2539227" cy="2716"/>
                  <a:chOff x="-2997603" y="6429085"/>
                  <a:chExt cx="2539227" cy="2716"/>
                </a:xfrm>
              </p:grpSpPr>
              <p:cxnSp>
                <p:nvCxnSpPr>
                  <p:cNvPr id="176" name="Straight Arrow Connector 175"/>
                  <p:cNvCxnSpPr/>
                  <p:nvPr/>
                </p:nvCxnSpPr>
                <p:spPr>
                  <a:xfrm>
                    <a:off x="-1843332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/>
                  <p:cNvCxnSpPr/>
                  <p:nvPr/>
                </p:nvCxnSpPr>
                <p:spPr>
                  <a:xfrm>
                    <a:off x="-1150854" y="6429085"/>
                    <a:ext cx="692478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V="1">
                    <a:off x="-2997603" y="6430958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/>
                  <p:cNvCxnSpPr/>
                  <p:nvPr/>
                </p:nvCxnSpPr>
                <p:spPr>
                  <a:xfrm>
                    <a:off x="-2419332" y="6431801"/>
                    <a:ext cx="576000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75000"/>
                      </a:schemeClr>
                    </a:solidFill>
                    <a:prstDash val="solid"/>
                    <a:headEnd type="triangl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Rectangle 67"/>
              <p:cNvSpPr/>
              <p:nvPr/>
            </p:nvSpPr>
            <p:spPr>
              <a:xfrm>
                <a:off x="-4067029" y="-74777"/>
                <a:ext cx="10387684" cy="71050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465491" y="5371899"/>
              <a:ext cx="45719" cy="554740"/>
              <a:chOff x="3063276" y="3260558"/>
              <a:chExt cx="45719" cy="554740"/>
            </a:xfrm>
          </p:grpSpPr>
          <p:sp>
            <p:nvSpPr>
              <p:cNvPr id="73" name="Rectangle 72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3742069" y="5367675"/>
              <a:ext cx="45719" cy="554740"/>
              <a:chOff x="3063276" y="3260558"/>
              <a:chExt cx="45719" cy="554740"/>
            </a:xfrm>
          </p:grpSpPr>
          <p:sp>
            <p:nvSpPr>
              <p:cNvPr id="161" name="Rectangle 16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6200000">
              <a:off x="5440665" y="3921689"/>
              <a:ext cx="45719" cy="554740"/>
              <a:chOff x="3063276" y="3260558"/>
              <a:chExt cx="45719" cy="554740"/>
            </a:xfrm>
          </p:grpSpPr>
          <p:sp>
            <p:nvSpPr>
              <p:cNvPr id="164" name="Rectangle 163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5" name="Rectangle 164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>
              <a:off x="5443848" y="2794811"/>
              <a:ext cx="45719" cy="554740"/>
              <a:chOff x="3063276" y="3260558"/>
              <a:chExt cx="45719" cy="554740"/>
            </a:xfrm>
          </p:grpSpPr>
          <p:sp>
            <p:nvSpPr>
              <p:cNvPr id="167" name="Rectangle 166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68" name="Rectangle 167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-1513929" y="5368268"/>
              <a:ext cx="45719" cy="554740"/>
              <a:chOff x="3063276" y="3260558"/>
              <a:chExt cx="45719" cy="554740"/>
            </a:xfrm>
          </p:grpSpPr>
          <p:sp>
            <p:nvSpPr>
              <p:cNvPr id="170" name="Rectangle 169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-2237351" y="5364044"/>
              <a:ext cx="45719" cy="554740"/>
              <a:chOff x="3063276" y="3260558"/>
              <a:chExt cx="45719" cy="554740"/>
            </a:xfrm>
          </p:grpSpPr>
          <p:sp>
            <p:nvSpPr>
              <p:cNvPr id="185" name="Rectangle 184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6200000">
              <a:off x="-3255677" y="3928002"/>
              <a:ext cx="45719" cy="554740"/>
              <a:chOff x="3063276" y="3260558"/>
              <a:chExt cx="45719" cy="554740"/>
            </a:xfrm>
          </p:grpSpPr>
          <p:sp>
            <p:nvSpPr>
              <p:cNvPr id="188" name="Rectangle 187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 rot="16200000">
              <a:off x="-3257123" y="2816106"/>
              <a:ext cx="45719" cy="554740"/>
              <a:chOff x="3063276" y="3260558"/>
              <a:chExt cx="45719" cy="554740"/>
            </a:xfrm>
          </p:grpSpPr>
          <p:sp>
            <p:nvSpPr>
              <p:cNvPr id="191" name="Rectangle 190"/>
              <p:cNvSpPr/>
              <p:nvPr/>
            </p:nvSpPr>
            <p:spPr>
              <a:xfrm flipH="1">
                <a:off x="3063276" y="3260558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H="1">
                <a:off x="3063276" y="3589286"/>
                <a:ext cx="45719" cy="22601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19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477593" y="74"/>
            <a:ext cx="9610602" cy="6969267"/>
            <a:chOff x="1477593" y="74"/>
            <a:chExt cx="9610602" cy="6969267"/>
          </a:xfrm>
        </p:grpSpPr>
        <p:sp>
          <p:nvSpPr>
            <p:cNvPr id="148" name="Rectangle 147"/>
            <p:cNvSpPr/>
            <p:nvPr/>
          </p:nvSpPr>
          <p:spPr>
            <a:xfrm>
              <a:off x="5986681" y="2407181"/>
              <a:ext cx="541623" cy="1875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110" name="Straight Connector 109"/>
            <p:cNvCxnSpPr>
              <a:stCxn id="19" idx="1"/>
              <a:endCxn id="19" idx="3"/>
            </p:cNvCxnSpPr>
            <p:nvPr/>
          </p:nvCxnSpPr>
          <p:spPr>
            <a:xfrm>
              <a:off x="6258383" y="4972221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 flipV="1">
              <a:off x="5962890" y="4279819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3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 rot="5400000">
              <a:off x="5266490" y="4972307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5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5994404" y="844133"/>
              <a:ext cx="527958" cy="527959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 rot="7200000">
              <a:off x="1955066" y="4422377"/>
              <a:ext cx="1276389" cy="890838"/>
              <a:chOff x="1284113" y="3745494"/>
              <a:chExt cx="1351990" cy="94360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lowchart: Direct Access Storage 1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 rot="5400000">
              <a:off x="9677547" y="5240018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5400000" flipV="1">
              <a:off x="6656216" y="4972282"/>
              <a:ext cx="589904" cy="1055917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7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5730425" y="4972221"/>
              <a:ext cx="1055917" cy="105591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rot="14400000" flipV="1">
              <a:off x="9328975" y="5662904"/>
              <a:ext cx="1276389" cy="890838"/>
              <a:chOff x="1284113" y="3745494"/>
              <a:chExt cx="1351990" cy="943601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lowchart: Direct Access Storage 23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 rot="5400000">
              <a:off x="2310512" y="5231236"/>
              <a:ext cx="527958" cy="5279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8" name="Straight Connector 27"/>
            <p:cNvCxnSpPr>
              <a:stCxn id="65" idx="0"/>
              <a:endCxn id="88" idx="0"/>
            </p:cNvCxnSpPr>
            <p:nvPr/>
          </p:nvCxnSpPr>
          <p:spPr>
            <a:xfrm flipH="1">
              <a:off x="1989494" y="5499249"/>
              <a:ext cx="8474592" cy="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5400000">
              <a:off x="4496273" y="516398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3692054" y="4892597"/>
              <a:ext cx="318595" cy="11138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>
              <a:off x="3700231" y="4983064"/>
              <a:ext cx="319979" cy="113159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5400000">
              <a:off x="2487594" y="4794467"/>
              <a:ext cx="211183" cy="1402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9719" y="57206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100</a:t>
              </a:r>
              <a:endParaRPr lang="ga-IE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79495" y="572062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7596542" y="5164254"/>
              <a:ext cx="422367" cy="660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9733233" y="4760116"/>
              <a:ext cx="211183" cy="1472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5400000">
              <a:off x="8473781" y="4947675"/>
              <a:ext cx="311298" cy="11906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>
              <a:off x="8500895" y="4864163"/>
              <a:ext cx="290401" cy="1185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 flipV="1">
              <a:off x="9094124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1" name="Rectangle 4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8034116" y="5237786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4" name="Rectangle 43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 flipH="1" flipV="1">
              <a:off x="4232086" y="5236120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47" name="Rectangle 4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3098195" y="5236463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10800000">
              <a:off x="1888414" y="4652318"/>
              <a:ext cx="211183" cy="954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3" name="Straight Connector 52"/>
            <p:cNvCxnSpPr>
              <a:endCxn id="21" idx="0"/>
            </p:cNvCxnSpPr>
            <p:nvPr/>
          </p:nvCxnSpPr>
          <p:spPr>
            <a:xfrm flipH="1" flipV="1">
              <a:off x="1992220" y="1699113"/>
              <a:ext cx="2872" cy="3926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 flipV="1">
              <a:off x="10457231" y="1103568"/>
              <a:ext cx="1073" cy="45638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98435" y="571788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100</a:t>
              </a:r>
              <a:endParaRPr lang="ga-IE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792409" y="571788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50</a:t>
              </a:r>
              <a:endParaRPr lang="ga-IE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59822" y="364364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 </a:t>
              </a:r>
              <a:r>
                <a:rPr lang="ga-IE" dirty="0" smtClean="0"/>
                <a:t>200</a:t>
              </a:r>
              <a:endParaRPr lang="ga-IE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7213" y="20190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5551177" y="983244"/>
              <a:ext cx="369571" cy="1428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60" name="Straight Connector 59"/>
            <p:cNvCxnSpPr>
              <a:stCxn id="21" idx="0"/>
              <a:endCxn id="62" idx="2"/>
            </p:cNvCxnSpPr>
            <p:nvPr/>
          </p:nvCxnSpPr>
          <p:spPr>
            <a:xfrm flipV="1">
              <a:off x="1992220" y="1698819"/>
              <a:ext cx="4268818" cy="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20" idx="2"/>
            </p:cNvCxnSpPr>
            <p:nvPr/>
          </p:nvCxnSpPr>
          <p:spPr>
            <a:xfrm flipV="1">
              <a:off x="6081486" y="1103568"/>
              <a:ext cx="4376818" cy="195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rot="18900000" flipV="1">
              <a:off x="6034391" y="168335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7085532" y="-89099"/>
              <a:ext cx="369571" cy="2391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10353458" y="4588668"/>
              <a:ext cx="211183" cy="1014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65" name="Rectangle 64"/>
            <p:cNvSpPr/>
            <p:nvPr/>
          </p:nvSpPr>
          <p:spPr>
            <a:xfrm rot="8100000" flipV="1">
              <a:off x="10237439" y="54837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8343244" y="924707"/>
              <a:ext cx="2039006" cy="444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57350" y="145568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350</a:t>
              </a:r>
              <a:endParaRPr lang="ga-IE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380217" y="363993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69" name="Straight Connector 68"/>
            <p:cNvCxnSpPr>
              <a:endCxn id="20" idx="1"/>
            </p:cNvCxnSpPr>
            <p:nvPr/>
          </p:nvCxnSpPr>
          <p:spPr>
            <a:xfrm flipV="1">
              <a:off x="8339753" y="1252898"/>
              <a:ext cx="2342545" cy="419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0332247" y="1140619"/>
              <a:ext cx="292891" cy="34385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0" idx="3"/>
            </p:cNvCxnSpPr>
            <p:nvPr/>
          </p:nvCxnSpPr>
          <p:spPr>
            <a:xfrm>
              <a:off x="10308975" y="879574"/>
              <a:ext cx="266156" cy="3706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 rot="16200000" flipH="1">
              <a:off x="10351457" y="4425589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flipH="1">
              <a:off x="8334268" y="83773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76" name="Rectangle 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 flipH="1" flipV="1">
              <a:off x="1895253" y="1775637"/>
              <a:ext cx="218683" cy="289806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74044" y="1594152"/>
              <a:ext cx="186987" cy="30659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 rot="16200000" flipH="1">
              <a:off x="1886554" y="4495001"/>
              <a:ext cx="211183" cy="527959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1" name="Rectangle 80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3" name="Straight Connector 82"/>
            <p:cNvCxnSpPr>
              <a:endCxn id="21" idx="2"/>
            </p:cNvCxnSpPr>
            <p:nvPr/>
          </p:nvCxnSpPr>
          <p:spPr>
            <a:xfrm flipH="1">
              <a:off x="1917556" y="1515175"/>
              <a:ext cx="3177921" cy="1092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3356" y="1778295"/>
              <a:ext cx="3225135" cy="1035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 rot="10800000" flipH="1" flipV="1">
              <a:off x="4890602" y="1434269"/>
              <a:ext cx="211183" cy="527958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7" name="Oval 8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 rot="13500000" flipV="1">
              <a:off x="1688182" y="5483894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 rot="8100000">
              <a:off x="6221588" y="1760091"/>
              <a:ext cx="359587" cy="185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0" name="Rectangle 89"/>
            <p:cNvSpPr/>
            <p:nvPr/>
          </p:nvSpPr>
          <p:spPr>
            <a:xfrm rot="8100000">
              <a:off x="10457000" y="5565647"/>
              <a:ext cx="260049" cy="139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91" name="Rectangle 90"/>
            <p:cNvSpPr/>
            <p:nvPr/>
          </p:nvSpPr>
          <p:spPr>
            <a:xfrm rot="2700000">
              <a:off x="1727743" y="5561832"/>
              <a:ext cx="271011" cy="14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32329" y="936633"/>
              <a:ext cx="783316" cy="5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cxnSp>
          <p:nvCxnSpPr>
            <p:cNvPr id="95" name="Straight Connector 94"/>
            <p:cNvCxnSpPr>
              <a:endCxn id="62" idx="2"/>
            </p:cNvCxnSpPr>
            <p:nvPr/>
          </p:nvCxnSpPr>
          <p:spPr>
            <a:xfrm>
              <a:off x="6257925" y="1119188"/>
              <a:ext cx="3113" cy="57963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6950" y="1288256"/>
              <a:ext cx="1752" cy="587456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41281" y="923925"/>
              <a:ext cx="2092" cy="59255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059967" y="4143786"/>
              <a:ext cx="152076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73108" y="6015234"/>
              <a:ext cx="136273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bject</a:t>
              </a:r>
            </a:p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970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95366" y="4945974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95948" y="571014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38838" y="4540851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38234" y="4946469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38816" y="5710638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51303" y="4143786"/>
              <a:ext cx="1541632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 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689759" y="498594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813488" y="4987088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9908988" y="5328247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89099" y="47901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35088" y="5741793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galvo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536878" y="5327503"/>
              <a:ext cx="78537" cy="3421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2005552" y="2459417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10468694" y="2503753"/>
              <a:ext cx="0" cy="1055917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489449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158580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27711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9308724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 rot="13500000" flipV="1">
              <a:off x="10231657" y="1013440"/>
              <a:ext cx="527959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10438" y="6204154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3690226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358731" y="6253701"/>
              <a:ext cx="65522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2675563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3194676" y="6253701"/>
              <a:ext cx="479978" cy="0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168943" y="6308428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4f</a:t>
              </a:r>
              <a:endParaRPr lang="en-GB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8900000" flipV="1">
              <a:off x="1690909" y="1608985"/>
              <a:ext cx="527958" cy="1055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552575" y="3121572"/>
              <a:ext cx="0" cy="1638547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1084720" y="3110672"/>
              <a:ext cx="0" cy="1527004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prstDash val="solid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1552575" y="4793456"/>
              <a:ext cx="964433" cy="1473996"/>
              <a:chOff x="1552575" y="4793456"/>
              <a:chExt cx="964433" cy="1473996"/>
            </a:xfrm>
          </p:grpSpPr>
          <p:cxnSp>
            <p:nvCxnSpPr>
              <p:cNvPr id="153" name="Straight Arrow Connector 152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flipV="1">
                <a:off x="1552575" y="6261866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flipH="1">
              <a:off x="10123762" y="4715285"/>
              <a:ext cx="964433" cy="1554135"/>
              <a:chOff x="1552575" y="4793456"/>
              <a:chExt cx="964433" cy="1554135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555955" y="4793456"/>
                <a:ext cx="0" cy="1473996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V="1">
                <a:off x="1552575" y="6347591"/>
                <a:ext cx="964433" cy="0"/>
              </a:xfrm>
              <a:prstGeom prst="straightConnector1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6615654" y="4011425"/>
              <a:ext cx="108278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BFP</a:t>
              </a:r>
              <a:endParaRPr lang="en-GB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1404" y="4230377"/>
              <a:ext cx="1106368" cy="79119"/>
              <a:chOff x="5703451" y="4230377"/>
              <a:chExt cx="1106368" cy="79119"/>
            </a:xfrm>
          </p:grpSpPr>
          <p:sp>
            <p:nvSpPr>
              <p:cNvPr id="136" name="Rectangle 135"/>
              <p:cNvSpPr/>
              <p:nvPr/>
            </p:nvSpPr>
            <p:spPr>
              <a:xfrm rot="5400000">
                <a:off x="6599451" y="4098546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5400000">
                <a:off x="5835282" y="4099128"/>
                <a:ext cx="78537" cy="3421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963695" y="203784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r>
                <a:rPr lang="ga-IE" dirty="0" smtClean="0"/>
                <a:t> 200</a:t>
              </a:r>
              <a:endParaRPr lang="ga-IE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257492" y="214343"/>
              <a:ext cx="1" cy="5285981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992014" y="228130"/>
              <a:ext cx="265046" cy="220261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258383" y="221629"/>
              <a:ext cx="272956" cy="220911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5400000">
              <a:off x="6094135" y="1548177"/>
              <a:ext cx="325138" cy="1440000"/>
              <a:chOff x="8761217" y="3070908"/>
              <a:chExt cx="162569" cy="720000"/>
            </a:xfrm>
          </p:grpSpPr>
          <p:sp>
            <p:nvSpPr>
              <p:cNvPr id="145" name="Rectangle 144"/>
              <p:cNvSpPr/>
              <p:nvPr/>
            </p:nvSpPr>
            <p:spPr>
              <a:xfrm rot="10800000" flipH="1" flipV="1">
                <a:off x="8761217" y="3070908"/>
                <a:ext cx="111764" cy="72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46" name="Oval 145"/>
              <p:cNvSpPr/>
              <p:nvPr/>
            </p:nvSpPr>
            <p:spPr>
              <a:xfrm rot="5400000" flipV="1">
                <a:off x="8512983" y="3380104"/>
                <a:ext cx="720000" cy="10160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5721174" y="74"/>
              <a:ext cx="1070204" cy="21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Camera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H="1" flipV="1">
              <a:off x="5730425" y="231628"/>
              <a:ext cx="1023691" cy="3658"/>
            </a:xfrm>
            <a:prstGeom prst="line">
              <a:avLst/>
            </a:prstGeom>
            <a:ln w="38100">
              <a:solidFill>
                <a:srgbClr val="0B9D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6769077" y="67683"/>
              <a:ext cx="25515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’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image</a:t>
              </a:r>
              <a:r>
                <a:rPr lang="ga-IE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srgbClr val="009600"/>
                  </a:solidFill>
                  <a:latin typeface="Arial" pitchFamily="34" charset="0"/>
                  <a:cs typeface="Arial" pitchFamily="34" charset="0"/>
                </a:rPr>
                <a:t>plane</a:t>
              </a:r>
              <a:endParaRPr lang="en-GB" sz="2800" dirty="0">
                <a:solidFill>
                  <a:srgbClr val="00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3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7" y="2745186"/>
            <a:ext cx="10406970" cy="6937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7" y="-2591512"/>
            <a:ext cx="6834124" cy="487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239" y="-4417238"/>
            <a:ext cx="10963511" cy="775238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210" r="5362" b="3154"/>
          <a:stretch/>
        </p:blipFill>
        <p:spPr>
          <a:xfrm>
            <a:off x="-5001761" y="2282825"/>
            <a:ext cx="9526556" cy="6228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949" y="3559172"/>
            <a:ext cx="387129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9162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-1886965" y="583177"/>
            <a:ext cx="9737167" cy="5366629"/>
            <a:chOff x="326845" y="-19727"/>
            <a:chExt cx="9737167" cy="5366629"/>
          </a:xfrm>
        </p:grpSpPr>
        <p:sp>
          <p:nvSpPr>
            <p:cNvPr id="4" name="Shape 52"/>
            <p:cNvSpPr txBox="1"/>
            <p:nvPr/>
          </p:nvSpPr>
          <p:spPr>
            <a:xfrm>
              <a:off x="326845" y="1031477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1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Shape 59"/>
            <p:cNvSpPr txBox="1"/>
            <p:nvPr/>
          </p:nvSpPr>
          <p:spPr>
            <a:xfrm>
              <a:off x="3016776" y="1253058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RS232 Hub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Shape 59"/>
            <p:cNvSpPr txBox="1"/>
            <p:nvPr/>
          </p:nvSpPr>
          <p:spPr>
            <a:xfrm>
              <a:off x="3016776" y="2377963"/>
              <a:ext cx="1440000" cy="1429919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DAQ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29046" y="1442583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59"/>
            <p:cNvSpPr txBox="1"/>
            <p:nvPr/>
          </p:nvSpPr>
          <p:spPr>
            <a:xfrm>
              <a:off x="3016776" y="1807584"/>
              <a:ext cx="1440000" cy="36000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AOTF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929046" y="1987584"/>
              <a:ext cx="1080000" cy="387414"/>
              <a:chOff x="1891341" y="1470962"/>
              <a:chExt cx="1080000" cy="387414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891341" y="1470962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937873" y="1519822"/>
                <a:ext cx="8098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RS232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879424" y="2177338"/>
              <a:ext cx="1440000" cy="705231"/>
              <a:chOff x="5968172" y="1084061"/>
              <a:chExt cx="1440000" cy="705231"/>
            </a:xfrm>
          </p:grpSpPr>
          <p:sp>
            <p:nvSpPr>
              <p:cNvPr id="7" name="Shape 59"/>
              <p:cNvSpPr txBox="1"/>
              <p:nvPr/>
            </p:nvSpPr>
            <p:spPr>
              <a:xfrm>
                <a:off x="5968172" y="1084061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A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2" name="Shape 59"/>
              <p:cNvSpPr txBox="1"/>
              <p:nvPr/>
            </p:nvSpPr>
            <p:spPr>
              <a:xfrm>
                <a:off x="5968172" y="1429292"/>
                <a:ext cx="144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Galvo B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79424" y="821986"/>
              <a:ext cx="1440000" cy="1238434"/>
              <a:chOff x="5971391" y="-319735"/>
              <a:chExt cx="1440000" cy="1238434"/>
            </a:xfrm>
          </p:grpSpPr>
          <p:sp>
            <p:nvSpPr>
              <p:cNvPr id="14" name="Shape 59"/>
              <p:cNvSpPr txBox="1"/>
              <p:nvPr/>
            </p:nvSpPr>
            <p:spPr>
              <a:xfrm>
                <a:off x="5971391" y="17347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3" name="Shape 59"/>
              <p:cNvSpPr txBox="1"/>
              <p:nvPr/>
            </p:nvSpPr>
            <p:spPr>
              <a:xfrm>
                <a:off x="5971391" y="422364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" name="Shape 59"/>
              <p:cNvSpPr txBox="1"/>
              <p:nvPr/>
            </p:nvSpPr>
            <p:spPr>
              <a:xfrm>
                <a:off x="5971391" y="666699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" name="Shape 59"/>
              <p:cNvSpPr txBox="1"/>
              <p:nvPr/>
            </p:nvSpPr>
            <p:spPr>
              <a:xfrm>
                <a:off x="5971391" y="-75406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" name="Shape 59"/>
              <p:cNvSpPr txBox="1"/>
              <p:nvPr/>
            </p:nvSpPr>
            <p:spPr>
              <a:xfrm>
                <a:off x="5971391" y="-319735"/>
                <a:ext cx="1440000" cy="252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Laser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37" name="Shape 59"/>
            <p:cNvSpPr txBox="1"/>
            <p:nvPr/>
          </p:nvSpPr>
          <p:spPr>
            <a:xfrm>
              <a:off x="5879424" y="2988532"/>
              <a:ext cx="144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Custom</a:t>
              </a:r>
              <a:b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</a:br>
              <a:r>
                <a:rPr lang="ga-IE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Eletronics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Shape 59"/>
            <p:cNvSpPr txBox="1"/>
            <p:nvPr/>
          </p:nvSpPr>
          <p:spPr>
            <a:xfrm>
              <a:off x="7760556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Pulse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it-IT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Amp.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321338" y="3255313"/>
              <a:ext cx="2423461" cy="1165728"/>
              <a:chOff x="3561864" y="2285464"/>
              <a:chExt cx="2423461" cy="1165728"/>
            </a:xfrm>
          </p:grpSpPr>
          <p:cxnSp>
            <p:nvCxnSpPr>
              <p:cNvPr id="38" name="Straight Arrow Connector 37"/>
              <p:cNvCxnSpPr>
                <a:stCxn id="40" idx="3"/>
              </p:cNvCxnSpPr>
              <p:nvPr/>
            </p:nvCxnSpPr>
            <p:spPr>
              <a:xfrm>
                <a:off x="4749140" y="2423964"/>
                <a:ext cx="1236185" cy="58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921669" y="2285464"/>
                <a:ext cx="827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 &amp; DO</a:t>
                </a:r>
                <a:endParaRPr lang="ga-I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39"/>
              <p:cNvSpPr txBox="1"/>
              <p:nvPr/>
            </p:nvSpPr>
            <p:spPr>
              <a:xfrm rot="16200000">
                <a:off x="3423204" y="2973978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7386003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34859" y="3398207"/>
              <a:ext cx="36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59"/>
            <p:cNvSpPr txBox="1"/>
            <p:nvPr/>
          </p:nvSpPr>
          <p:spPr>
            <a:xfrm>
              <a:off x="9164012" y="2988532"/>
              <a:ext cx="900000" cy="8193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Laser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Mod.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Shape 52"/>
            <p:cNvSpPr txBox="1"/>
            <p:nvPr/>
          </p:nvSpPr>
          <p:spPr>
            <a:xfrm>
              <a:off x="326845" y="3906902"/>
              <a:ext cx="1440000" cy="1440000"/>
            </a:xfrm>
            <a:prstGeom prst="rect">
              <a:avLst/>
            </a:prstGeom>
            <a:solidFill>
              <a:schemeClr val="bg1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PC </a:t>
              </a:r>
              <a:r>
                <a:rPr lang="en-US" sz="1600" b="1" i="0" u="none" strike="noStrike" cap="none" baseline="0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Shape 59"/>
            <p:cNvSpPr txBox="1"/>
            <p:nvPr/>
          </p:nvSpPr>
          <p:spPr>
            <a:xfrm>
              <a:off x="3016776" y="4388052"/>
              <a:ext cx="1440000" cy="958850"/>
            </a:xfrm>
            <a:prstGeom prst="rect">
              <a:avLst/>
            </a:prstGeom>
            <a:solidFill>
              <a:srgbClr val="FFFFFF"/>
            </a:solidFill>
            <a:ln w="18350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00" tIns="69875" rIns="99000" bIns="5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ga-IE" sz="16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Camera</a:t>
              </a:r>
              <a:endParaRPr lang="en-US" sz="1600" b="1" i="0" u="none" strike="noStrike" cap="none" baseline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7861" y="4643517"/>
              <a:ext cx="1289135" cy="394869"/>
              <a:chOff x="2067835" y="5409721"/>
              <a:chExt cx="1289135" cy="39486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36668" y="5409721"/>
                <a:ext cx="108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2067835" y="5466036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CameraLink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V="1">
              <a:off x="3735316" y="3854695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4508614" y="2302086"/>
              <a:ext cx="1279580" cy="1491142"/>
              <a:chOff x="4508614" y="2305896"/>
              <a:chExt cx="1279580" cy="1491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12597" y="2559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414635" y="2305896"/>
                <a:ext cx="373559" cy="427334"/>
                <a:chOff x="5414635" y="2305896"/>
                <a:chExt cx="373559" cy="42733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428194" y="2344404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5428194" y="2694949"/>
                  <a:ext cx="36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5414635" y="2305896"/>
                  <a:ext cx="0" cy="427334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4508614" y="2527885"/>
                <a:ext cx="8872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30"/>
              <p:cNvSpPr txBox="1"/>
              <p:nvPr/>
            </p:nvSpPr>
            <p:spPr>
              <a:xfrm>
                <a:off x="4795317" y="345848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BNC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508616" y="894779"/>
              <a:ext cx="1280191" cy="1080808"/>
              <a:chOff x="5022598" y="1429"/>
              <a:chExt cx="856836" cy="108080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5519434" y="792901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519434" y="1044679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519434" y="1429"/>
                <a:ext cx="625" cy="1080808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5022598" y="538122"/>
                <a:ext cx="5007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5519434" y="54112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519434" y="27918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5519434" y="289346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3208650" y="4360059"/>
              <a:ext cx="1134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Trigger output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98637" y="-19727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Motor stages</a:t>
              </a:r>
              <a:endParaRPr lang="ga-I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016776" y="0"/>
              <a:ext cx="4302647" cy="752792"/>
              <a:chOff x="3013980" y="1180487"/>
              <a:chExt cx="2853501" cy="752792"/>
            </a:xfrm>
          </p:grpSpPr>
          <p:sp>
            <p:nvSpPr>
              <p:cNvPr id="19" name="Shape 59"/>
              <p:cNvSpPr txBox="1"/>
              <p:nvPr/>
            </p:nvSpPr>
            <p:spPr>
              <a:xfrm>
                <a:off x="3063156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X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0" name="Shape 59"/>
              <p:cNvSpPr txBox="1"/>
              <p:nvPr/>
            </p:nvSpPr>
            <p:spPr>
              <a:xfrm>
                <a:off x="385707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Y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" name="Shape 59"/>
              <p:cNvSpPr txBox="1"/>
              <p:nvPr/>
            </p:nvSpPr>
            <p:spPr>
              <a:xfrm>
                <a:off x="4650988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ga-IE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Z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" name="Shape 59"/>
              <p:cNvSpPr txBox="1"/>
              <p:nvPr/>
            </p:nvSpPr>
            <p:spPr>
              <a:xfrm>
                <a:off x="5444902" y="1465844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 w="18350" cap="rnd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9000" tIns="69875" rIns="99000" bIns="54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l-GR" sz="1600" b="1" i="0" u="none" strike="noStrike" cap="none" baseline="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θ</a:t>
                </a:r>
                <a:endParaRPr lang="en-US" sz="1600" b="1" i="0" u="none" strike="noStrike" cap="none" baseline="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460114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254030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047946" y="1645844"/>
                <a:ext cx="3600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013980" y="1180487"/>
                <a:ext cx="2853501" cy="7527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398046" y="2512819"/>
              <a:ext cx="1611002" cy="1010793"/>
              <a:chOff x="1922104" y="2239859"/>
              <a:chExt cx="1080000" cy="101079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922104" y="2845656"/>
                <a:ext cx="1080000" cy="404996"/>
                <a:chOff x="1922104" y="2178906"/>
                <a:chExt cx="1080000" cy="40499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922104" y="217890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186706" y="2245348"/>
                  <a:ext cx="6463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Int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ga-IE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BUS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1616580" y="2561214"/>
                <a:ext cx="642710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357615" y="352382"/>
              <a:ext cx="1651431" cy="642710"/>
              <a:chOff x="1908912" y="352382"/>
              <a:chExt cx="1080000" cy="6427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62225" y="418217"/>
                <a:ext cx="439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ga-IE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USB</a:t>
                </a:r>
                <a:endParaRPr lang="ga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1908912" y="352382"/>
                <a:ext cx="1080000" cy="642710"/>
                <a:chOff x="1922104" y="2826712"/>
                <a:chExt cx="1080000" cy="642710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flipV="1">
                  <a:off x="1922104" y="2845656"/>
                  <a:ext cx="1080000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V="1">
                  <a:off x="1626178" y="3148067"/>
                  <a:ext cx="64271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" name="Group 69"/>
          <p:cNvGrpSpPr/>
          <p:nvPr/>
        </p:nvGrpSpPr>
        <p:grpSpPr>
          <a:xfrm>
            <a:off x="8444462" y="173589"/>
            <a:ext cx="5262590" cy="5776217"/>
            <a:chOff x="2967225" y="0"/>
            <a:chExt cx="4496965" cy="4935867"/>
          </a:xfrm>
        </p:grpSpPr>
        <p:sp>
          <p:nvSpPr>
            <p:cNvPr id="72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Tomo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113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 Transfer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07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Motor Stages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02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Waveform</a:t>
                </a:r>
              </a:p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endParaRPr lang="it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AOTF</a:t>
                </a:r>
              </a:p>
            </p:txBody>
          </p:sp>
        </p:grpSp>
        <p:sp>
          <p:nvSpPr>
            <p:cNvPr id="83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DAQ</a:t>
              </a:r>
              <a:r>
                <a:rPr lang="it-IT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ga-IE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9"/>
            <p:cNvSpPr/>
            <p:nvPr/>
          </p:nvSpPr>
          <p:spPr>
            <a:xfrm>
              <a:off x="6369790" y="4280479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Lasers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-2213810" y="13357"/>
            <a:ext cx="1027111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5" name="Rectangle 114"/>
          <p:cNvSpPr/>
          <p:nvPr/>
        </p:nvSpPr>
        <p:spPr>
          <a:xfrm>
            <a:off x="8201865" y="13357"/>
            <a:ext cx="5742068" cy="6280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116" name="Rectangle 115"/>
          <p:cNvSpPr/>
          <p:nvPr/>
        </p:nvSpPr>
        <p:spPr>
          <a:xfrm>
            <a:off x="-2138965" y="8449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40593" y="7917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8"/>
          <p:cNvCxnSpPr>
            <a:stCxn id="4" idx="2"/>
          </p:cNvCxnSpPr>
          <p:nvPr/>
        </p:nvCxnSpPr>
        <p:spPr>
          <a:xfrm flipH="1">
            <a:off x="-1171728" y="3074381"/>
            <a:ext cx="4763" cy="142117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7"/>
          <p:cNvSpPr txBox="1"/>
          <p:nvPr/>
        </p:nvSpPr>
        <p:spPr>
          <a:xfrm rot="16200000">
            <a:off x="-1931882" y="3552243"/>
            <a:ext cx="9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-117867" y="168554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2222407" y="171593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RS232</a:t>
            </a:r>
            <a:endParaRPr lang="ga-I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39"/>
          <p:cNvSpPr txBox="1"/>
          <p:nvPr/>
        </p:nvSpPr>
        <p:spPr>
          <a:xfrm>
            <a:off x="1877954" y="299833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39"/>
          <p:cNvSpPr txBox="1"/>
          <p:nvPr/>
        </p:nvSpPr>
        <p:spPr>
          <a:xfrm>
            <a:off x="1367807" y="417706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lang="ga-I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49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4968" r="1213" b="6703"/>
          <a:stretch/>
        </p:blipFill>
        <p:spPr>
          <a:xfrm>
            <a:off x="-1080455" y="-4356434"/>
            <a:ext cx="14218939" cy="4166058"/>
          </a:xfrm>
          <a:prstGeom prst="rect">
            <a:avLst/>
          </a:prstGeom>
        </p:spPr>
      </p:pic>
      <p:grpSp>
        <p:nvGrpSpPr>
          <p:cNvPr id="211" name="Group 210"/>
          <p:cNvGrpSpPr/>
          <p:nvPr/>
        </p:nvGrpSpPr>
        <p:grpSpPr>
          <a:xfrm>
            <a:off x="6546074" y="-5034225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3" name="Oval 212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2" name="Rectangle 211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11514167" y="-8103347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261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72486" y="-1149755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405 nm </a:t>
            </a:r>
            <a:endParaRPr lang="ga-IE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7418026" y="-7872651"/>
            <a:ext cx="0" cy="370160"/>
            <a:chOff x="3270730" y="1795755"/>
            <a:chExt cx="0" cy="125920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33015" y="-5804514"/>
            <a:ext cx="881514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AOTF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03155" y="-6503834"/>
            <a:ext cx="360000" cy="36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16" name="Group 115"/>
          <p:cNvGrpSpPr/>
          <p:nvPr/>
        </p:nvGrpSpPr>
        <p:grpSpPr>
          <a:xfrm>
            <a:off x="7962636" y="-8398571"/>
            <a:ext cx="360000" cy="360000"/>
            <a:chOff x="6892963" y="1302411"/>
            <a:chExt cx="720000" cy="725098"/>
          </a:xfrm>
          <a:solidFill>
            <a:schemeClr val="bg2"/>
          </a:solidFill>
        </p:grpSpPr>
        <p:sp>
          <p:nvSpPr>
            <p:cNvPr id="108" name="Rectangle 107"/>
            <p:cNvSpPr/>
            <p:nvPr/>
          </p:nvSpPr>
          <p:spPr>
            <a:xfrm>
              <a:off x="6892963" y="1302411"/>
              <a:ext cx="720000" cy="72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 flipV="1">
              <a:off x="6892964" y="1302411"/>
              <a:ext cx="719999" cy="72509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800000">
            <a:off x="10848856" y="-5703404"/>
            <a:ext cx="870334" cy="607437"/>
            <a:chOff x="1284113" y="3745494"/>
            <a:chExt cx="1351990" cy="943601"/>
          </a:xfrm>
        </p:grpSpPr>
        <p:sp>
          <p:nvSpPr>
            <p:cNvPr id="121" name="Freeform 120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Flowchart: Direct Access Storage 121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537832" y="-1128670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 flipV="1">
            <a:off x="11514150" y="-9050961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150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1355229" y="-8578571"/>
            <a:ext cx="720000" cy="7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72" name="Rectangle 171"/>
          <p:cNvSpPr/>
          <p:nvPr/>
        </p:nvSpPr>
        <p:spPr>
          <a:xfrm rot="8100000" flipV="1">
            <a:off x="7934082" y="-1152053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 rot="13500000" flipV="1">
            <a:off x="8651919" y="-500039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7" name="Group 186"/>
          <p:cNvGrpSpPr>
            <a:grpSpLocks noChangeAspect="1"/>
          </p:cNvGrpSpPr>
          <p:nvPr/>
        </p:nvGrpSpPr>
        <p:grpSpPr>
          <a:xfrm rot="19800000" flipH="1">
            <a:off x="11681053" y="-11416967"/>
            <a:ext cx="870334" cy="607437"/>
            <a:chOff x="1284113" y="3745494"/>
            <a:chExt cx="1351990" cy="943601"/>
          </a:xfrm>
        </p:grpSpPr>
        <p:sp>
          <p:nvSpPr>
            <p:cNvPr id="188" name="Freeform 187"/>
            <p:cNvSpPr/>
            <p:nvPr/>
          </p:nvSpPr>
          <p:spPr>
            <a:xfrm>
              <a:off x="2381958" y="3745494"/>
              <a:ext cx="254145" cy="324887"/>
            </a:xfrm>
            <a:custGeom>
              <a:avLst/>
              <a:gdLst>
                <a:gd name="connsiteX0" fmla="*/ 57641 w 254145"/>
                <a:gd name="connsiteY0" fmla="*/ 296066 h 324887"/>
                <a:gd name="connsiteX1" fmla="*/ 107422 w 254145"/>
                <a:gd name="connsiteY1" fmla="*/ 282966 h 324887"/>
                <a:gd name="connsiteX2" fmla="*/ 138863 w 254145"/>
                <a:gd name="connsiteY2" fmla="*/ 314407 h 324887"/>
                <a:gd name="connsiteX3" fmla="*/ 157203 w 254145"/>
                <a:gd name="connsiteY3" fmla="*/ 322267 h 324887"/>
                <a:gd name="connsiteX4" fmla="*/ 204364 w 254145"/>
                <a:gd name="connsiteY4" fmla="*/ 324887 h 324887"/>
                <a:gd name="connsiteX5" fmla="*/ 230565 w 254145"/>
                <a:gd name="connsiteY5" fmla="*/ 303926 h 324887"/>
                <a:gd name="connsiteX6" fmla="*/ 248905 w 254145"/>
                <a:gd name="connsiteY6" fmla="*/ 267245 h 324887"/>
                <a:gd name="connsiteX7" fmla="*/ 254145 w 254145"/>
                <a:gd name="connsiteY7" fmla="*/ 222705 h 324887"/>
                <a:gd name="connsiteX8" fmla="*/ 254145 w 254145"/>
                <a:gd name="connsiteY8" fmla="*/ 186024 h 324887"/>
                <a:gd name="connsiteX9" fmla="*/ 241045 w 254145"/>
                <a:gd name="connsiteY9" fmla="*/ 149343 h 324887"/>
                <a:gd name="connsiteX10" fmla="*/ 230565 w 254145"/>
                <a:gd name="connsiteY10" fmla="*/ 117902 h 324887"/>
                <a:gd name="connsiteX11" fmla="*/ 204364 w 254145"/>
                <a:gd name="connsiteY11" fmla="*/ 73361 h 324887"/>
                <a:gd name="connsiteX12" fmla="*/ 167683 w 254145"/>
                <a:gd name="connsiteY12" fmla="*/ 41921 h 324887"/>
                <a:gd name="connsiteX13" fmla="*/ 123142 w 254145"/>
                <a:gd name="connsiteY13" fmla="*/ 7860 h 324887"/>
                <a:gd name="connsiteX14" fmla="*/ 89082 w 254145"/>
                <a:gd name="connsiteY14" fmla="*/ 0 h 324887"/>
                <a:gd name="connsiteX15" fmla="*/ 57641 w 254145"/>
                <a:gd name="connsiteY15" fmla="*/ 7860 h 324887"/>
                <a:gd name="connsiteX16" fmla="*/ 39300 w 254145"/>
                <a:gd name="connsiteY16" fmla="*/ 23580 h 324887"/>
                <a:gd name="connsiteX17" fmla="*/ 34060 w 254145"/>
                <a:gd name="connsiteY17" fmla="*/ 65501 h 324887"/>
                <a:gd name="connsiteX18" fmla="*/ 34060 w 254145"/>
                <a:gd name="connsiteY18" fmla="*/ 99562 h 324887"/>
                <a:gd name="connsiteX19" fmla="*/ 26200 w 254145"/>
                <a:gd name="connsiteY19" fmla="*/ 141483 h 324887"/>
                <a:gd name="connsiteX20" fmla="*/ 20960 w 254145"/>
                <a:gd name="connsiteY20" fmla="*/ 157203 h 324887"/>
                <a:gd name="connsiteX21" fmla="*/ 0 w 254145"/>
                <a:gd name="connsiteY21" fmla="*/ 162443 h 324887"/>
                <a:gd name="connsiteX22" fmla="*/ 57641 w 254145"/>
                <a:gd name="connsiteY22" fmla="*/ 296066 h 32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145" h="324887">
                  <a:moveTo>
                    <a:pt x="57641" y="296066"/>
                  </a:moveTo>
                  <a:lnTo>
                    <a:pt x="107422" y="282966"/>
                  </a:lnTo>
                  <a:lnTo>
                    <a:pt x="138863" y="314407"/>
                  </a:lnTo>
                  <a:lnTo>
                    <a:pt x="157203" y="322267"/>
                  </a:lnTo>
                  <a:lnTo>
                    <a:pt x="204364" y="324887"/>
                  </a:lnTo>
                  <a:lnTo>
                    <a:pt x="230565" y="303926"/>
                  </a:lnTo>
                  <a:lnTo>
                    <a:pt x="248905" y="267245"/>
                  </a:lnTo>
                  <a:lnTo>
                    <a:pt x="254145" y="222705"/>
                  </a:lnTo>
                  <a:lnTo>
                    <a:pt x="254145" y="186024"/>
                  </a:lnTo>
                  <a:lnTo>
                    <a:pt x="241045" y="149343"/>
                  </a:lnTo>
                  <a:lnTo>
                    <a:pt x="230565" y="117902"/>
                  </a:lnTo>
                  <a:lnTo>
                    <a:pt x="204364" y="73361"/>
                  </a:lnTo>
                  <a:lnTo>
                    <a:pt x="167683" y="41921"/>
                  </a:lnTo>
                  <a:lnTo>
                    <a:pt x="123142" y="7860"/>
                  </a:lnTo>
                  <a:lnTo>
                    <a:pt x="89082" y="0"/>
                  </a:lnTo>
                  <a:lnTo>
                    <a:pt x="57641" y="7860"/>
                  </a:lnTo>
                  <a:lnTo>
                    <a:pt x="39300" y="23580"/>
                  </a:lnTo>
                  <a:lnTo>
                    <a:pt x="34060" y="65501"/>
                  </a:lnTo>
                  <a:lnTo>
                    <a:pt x="34060" y="99562"/>
                  </a:lnTo>
                  <a:lnTo>
                    <a:pt x="26200" y="141483"/>
                  </a:lnTo>
                  <a:lnTo>
                    <a:pt x="20960" y="157203"/>
                  </a:lnTo>
                  <a:lnTo>
                    <a:pt x="0" y="162443"/>
                  </a:lnTo>
                  <a:lnTo>
                    <a:pt x="57641" y="296066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Flowchart: Direct Access Storage 188"/>
            <p:cNvSpPr/>
            <p:nvPr/>
          </p:nvSpPr>
          <p:spPr>
            <a:xfrm rot="19770301">
              <a:off x="1284113" y="4257390"/>
              <a:ext cx="605476" cy="431705"/>
            </a:xfrm>
            <a:prstGeom prst="flowChartMagneticDrum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>
            <a:xfrm rot="3570301">
              <a:off x="1922328" y="3815280"/>
              <a:ext cx="254945" cy="758035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>
            <a:xfrm rot="3570301">
              <a:off x="2359054" y="3838118"/>
              <a:ext cx="47589" cy="316131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11531844" y="-5566887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grpSp>
        <p:nvGrpSpPr>
          <p:cNvPr id="207" name="Group 206"/>
          <p:cNvGrpSpPr/>
          <p:nvPr/>
        </p:nvGrpSpPr>
        <p:grpSpPr>
          <a:xfrm>
            <a:off x="7207226" y="-8330000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06" name="Oval 20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5" name="Rectangle 20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38405" y="-6143834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0" name="Oval 209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9" name="Rectangle 208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5699910" y="-5037553"/>
            <a:ext cx="360000" cy="180000"/>
            <a:chOff x="7604987" y="3363734"/>
            <a:chExt cx="360000" cy="180000"/>
          </a:xfrm>
          <a:solidFill>
            <a:schemeClr val="bg2"/>
          </a:solidFill>
        </p:grpSpPr>
        <p:sp>
          <p:nvSpPr>
            <p:cNvPr id="216" name="Oval 215"/>
            <p:cNvSpPr/>
            <p:nvPr/>
          </p:nvSpPr>
          <p:spPr>
            <a:xfrm>
              <a:off x="7700424" y="336373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15" name="Rectangle 214"/>
            <p:cNvSpPr/>
            <p:nvPr/>
          </p:nvSpPr>
          <p:spPr>
            <a:xfrm rot="8100000" flipV="1">
              <a:off x="7604987" y="3417734"/>
              <a:ext cx="360000" cy="7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8" name="Rectangle 217"/>
          <p:cNvSpPr/>
          <p:nvPr/>
        </p:nvSpPr>
        <p:spPr>
          <a:xfrm rot="8100000" flipV="1">
            <a:off x="7268054" y="-499050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4" name="Straight Connector 263"/>
          <p:cNvCxnSpPr>
            <a:stCxn id="141" idx="0"/>
            <a:endCxn id="173" idx="0"/>
          </p:cNvCxnSpPr>
          <p:nvPr/>
        </p:nvCxnSpPr>
        <p:spPr>
          <a:xfrm>
            <a:off x="11714596" y="-11463018"/>
            <a:ext cx="75" cy="6475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1567128" y="-7386181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67" name="Straight Connector 266"/>
          <p:cNvCxnSpPr/>
          <p:nvPr/>
        </p:nvCxnSpPr>
        <p:spPr>
          <a:xfrm>
            <a:off x="11572067" y="-6957038"/>
            <a:ext cx="217241" cy="759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1639330" y="-6969133"/>
            <a:ext cx="218185" cy="7716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11640176" y="-6197532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74" name="TextBox 273"/>
          <p:cNvSpPr txBox="1"/>
          <p:nvPr/>
        </p:nvSpPr>
        <p:spPr>
          <a:xfrm>
            <a:off x="11857071" y="-7084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275" name="TextBox 274"/>
          <p:cNvSpPr txBox="1"/>
          <p:nvPr/>
        </p:nvSpPr>
        <p:spPr>
          <a:xfrm>
            <a:off x="11870070" y="-64758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276" name="Rectangle 275"/>
          <p:cNvSpPr/>
          <p:nvPr/>
        </p:nvSpPr>
        <p:spPr>
          <a:xfrm>
            <a:off x="11567312" y="-9500166"/>
            <a:ext cx="288000" cy="45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v</a:t>
            </a:r>
            <a:endParaRPr lang="ga-IE" dirty="0"/>
          </a:p>
        </p:txBody>
      </p:sp>
      <p:sp>
        <p:nvSpPr>
          <p:cNvPr id="277" name="Rectangle 276"/>
          <p:cNvSpPr/>
          <p:nvPr/>
        </p:nvSpPr>
        <p:spPr>
          <a:xfrm>
            <a:off x="11640666" y="-11536456"/>
            <a:ext cx="144000" cy="1378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79" name="Straight Connector 278"/>
          <p:cNvCxnSpPr/>
          <p:nvPr/>
        </p:nvCxnSpPr>
        <p:spPr>
          <a:xfrm>
            <a:off x="11638285" y="-10241247"/>
            <a:ext cx="212265" cy="8118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11586650" y="-10250795"/>
            <a:ext cx="198016" cy="8082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 rot="5400000" flipH="1" flipV="1">
            <a:off x="11644310" y="-1034260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56" name="Rectangle 15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57" name="Oval 15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/>
          <p:cNvGrpSpPr/>
          <p:nvPr/>
        </p:nvGrpSpPr>
        <p:grpSpPr>
          <a:xfrm rot="16200000" flipH="1">
            <a:off x="11644310" y="-968139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67" name="Rectangle 166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8" name="Oval 167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 rot="5400000" flipH="1" flipV="1">
            <a:off x="11643174" y="-708889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6" name="Rectangle 17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7" name="Oval 17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/>
          <p:cNvGrpSpPr/>
          <p:nvPr/>
        </p:nvGrpSpPr>
        <p:grpSpPr>
          <a:xfrm rot="16200000" flipH="1">
            <a:off x="11643408" y="-644658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9" name="Rectangle 17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0" name="Oval 17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 rot="5400000">
            <a:off x="11074468" y="-5632250"/>
            <a:ext cx="144000" cy="12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297" name="Straight Connector 296"/>
          <p:cNvCxnSpPr/>
          <p:nvPr/>
        </p:nvCxnSpPr>
        <p:spPr>
          <a:xfrm flipH="1">
            <a:off x="8858954" y="-4991811"/>
            <a:ext cx="2852900" cy="7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8142754" y="-11458346"/>
            <a:ext cx="35974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11892863" y="-96868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00" name="TextBox 299"/>
          <p:cNvSpPr txBox="1"/>
          <p:nvPr/>
        </p:nvSpPr>
        <p:spPr>
          <a:xfrm>
            <a:off x="11895174" y="-103742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01" name="TextBox 300"/>
          <p:cNvSpPr txBox="1"/>
          <p:nvPr/>
        </p:nvSpPr>
        <p:spPr>
          <a:xfrm>
            <a:off x="10264814" y="-48754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02" name="TextBox 301"/>
          <p:cNvSpPr txBox="1"/>
          <p:nvPr/>
        </p:nvSpPr>
        <p:spPr>
          <a:xfrm>
            <a:off x="8986443" y="-75238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304" name="Rectangle 303"/>
          <p:cNvSpPr/>
          <p:nvPr/>
        </p:nvSpPr>
        <p:spPr>
          <a:xfrm rot="10800000">
            <a:off x="8730440" y="-8349541"/>
            <a:ext cx="252000" cy="974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09" name="Straight Connector 308"/>
          <p:cNvCxnSpPr>
            <a:stCxn id="174" idx="0"/>
          </p:cNvCxnSpPr>
          <p:nvPr/>
        </p:nvCxnSpPr>
        <p:spPr>
          <a:xfrm flipV="1">
            <a:off x="8857375" y="-8214942"/>
            <a:ext cx="2940" cy="32250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01" idx="2"/>
          </p:cNvCxnSpPr>
          <p:nvPr/>
        </p:nvCxnSpPr>
        <p:spPr>
          <a:xfrm>
            <a:off x="5869889" y="-8216993"/>
            <a:ext cx="2992845" cy="20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5858360" y="-8218742"/>
            <a:ext cx="0" cy="32457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218" idx="0"/>
          </p:cNvCxnSpPr>
          <p:nvPr/>
        </p:nvCxnSpPr>
        <p:spPr>
          <a:xfrm flipH="1" flipV="1">
            <a:off x="7419100" y="-8218231"/>
            <a:ext cx="0" cy="32382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endCxn id="172" idx="2"/>
          </p:cNvCxnSpPr>
          <p:nvPr/>
        </p:nvCxnSpPr>
        <p:spPr>
          <a:xfrm flipH="1" flipV="1">
            <a:off x="8139538" y="-11459077"/>
            <a:ext cx="558" cy="32424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/>
          <p:cNvGrpSpPr/>
          <p:nvPr/>
        </p:nvGrpSpPr>
        <p:grpSpPr>
          <a:xfrm rot="16200000">
            <a:off x="7418100" y="-7535327"/>
            <a:ext cx="0" cy="370160"/>
            <a:chOff x="3270730" y="1795755"/>
            <a:chExt cx="0" cy="1259201"/>
          </a:xfrm>
        </p:grpSpPr>
        <p:cxnSp>
          <p:nvCxnSpPr>
            <p:cNvPr id="321" name="Straight Connector 320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Straight Connector 322"/>
          <p:cNvCxnSpPr>
            <a:stCxn id="239" idx="0"/>
            <a:endCxn id="215" idx="0"/>
          </p:cNvCxnSpPr>
          <p:nvPr/>
        </p:nvCxnSpPr>
        <p:spPr>
          <a:xfrm>
            <a:off x="3818087" y="-4977548"/>
            <a:ext cx="2036367" cy="4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7566615" y="-69286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28" name="TextBox 327"/>
          <p:cNvSpPr txBox="1"/>
          <p:nvPr/>
        </p:nvSpPr>
        <p:spPr>
          <a:xfrm>
            <a:off x="7559502" y="-5744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100</a:t>
            </a:r>
            <a:endParaRPr lang="ga-IE" dirty="0"/>
          </a:p>
        </p:txBody>
      </p:sp>
      <p:sp>
        <p:nvSpPr>
          <p:cNvPr id="329" name="TextBox 328"/>
          <p:cNvSpPr txBox="1"/>
          <p:nvPr/>
        </p:nvSpPr>
        <p:spPr>
          <a:xfrm>
            <a:off x="5923334" y="-5624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250</a:t>
            </a:r>
            <a:endParaRPr lang="ga-IE" dirty="0"/>
          </a:p>
        </p:txBody>
      </p:sp>
      <p:cxnSp>
        <p:nvCxnSpPr>
          <p:cNvPr id="330" name="Straight Connector 329"/>
          <p:cNvCxnSpPr/>
          <p:nvPr/>
        </p:nvCxnSpPr>
        <p:spPr>
          <a:xfrm flipV="1">
            <a:off x="3820086" y="-7527024"/>
            <a:ext cx="0" cy="2548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8" idx="1"/>
          </p:cNvCxnSpPr>
          <p:nvPr/>
        </p:nvCxnSpPr>
        <p:spPr>
          <a:xfrm flipH="1" flipV="1">
            <a:off x="2727918" y="-6989407"/>
            <a:ext cx="1121" cy="2038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725920" y="-7499716"/>
            <a:ext cx="1094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41" idx="0"/>
            <a:endCxn id="240" idx="0"/>
          </p:cNvCxnSpPr>
          <p:nvPr/>
        </p:nvCxnSpPr>
        <p:spPr>
          <a:xfrm flipV="1">
            <a:off x="217853" y="-4977415"/>
            <a:ext cx="2514207" cy="10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8" idx="0"/>
          </p:cNvCxnSpPr>
          <p:nvPr/>
        </p:nvCxnSpPr>
        <p:spPr>
          <a:xfrm flipH="1" flipV="1">
            <a:off x="219674" y="-8551993"/>
            <a:ext cx="548" cy="35751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4119309" y="-545619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50</a:t>
            </a:r>
            <a:endParaRPr lang="ga-IE" dirty="0"/>
          </a:p>
        </p:txBody>
      </p:sp>
      <p:sp>
        <p:nvSpPr>
          <p:cNvPr id="340" name="TextBox 339"/>
          <p:cNvSpPr txBox="1"/>
          <p:nvPr/>
        </p:nvSpPr>
        <p:spPr>
          <a:xfrm>
            <a:off x="4956350" y="-5464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en-GB" dirty="0" smtClean="0"/>
              <a:t>150</a:t>
            </a:r>
            <a:endParaRPr lang="ga-IE" dirty="0"/>
          </a:p>
        </p:txBody>
      </p:sp>
      <p:sp>
        <p:nvSpPr>
          <p:cNvPr id="341" name="Rectangle 340"/>
          <p:cNvSpPr/>
          <p:nvPr/>
        </p:nvSpPr>
        <p:spPr>
          <a:xfrm rot="10800000">
            <a:off x="5729290" y="-8340288"/>
            <a:ext cx="252000" cy="348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2" name="Rectangle 341"/>
          <p:cNvSpPr/>
          <p:nvPr/>
        </p:nvSpPr>
        <p:spPr>
          <a:xfrm rot="16200000">
            <a:off x="5524442" y="-5306864"/>
            <a:ext cx="252000" cy="6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3" name="Rectangle 342"/>
          <p:cNvSpPr/>
          <p:nvPr/>
        </p:nvSpPr>
        <p:spPr>
          <a:xfrm rot="16200000">
            <a:off x="4042669" y="-5328220"/>
            <a:ext cx="126000" cy="700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4" name="Rectangle 343"/>
          <p:cNvSpPr/>
          <p:nvPr/>
        </p:nvSpPr>
        <p:spPr>
          <a:xfrm>
            <a:off x="3755404" y="-7568761"/>
            <a:ext cx="126000" cy="2656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5" name="Rectangle 344"/>
          <p:cNvSpPr/>
          <p:nvPr/>
        </p:nvSpPr>
        <p:spPr>
          <a:xfrm rot="5400000">
            <a:off x="3209780" y="-8111677"/>
            <a:ext cx="126000" cy="121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6" name="Rectangle 345"/>
          <p:cNvSpPr/>
          <p:nvPr/>
        </p:nvSpPr>
        <p:spPr>
          <a:xfrm>
            <a:off x="2665136" y="-6502491"/>
            <a:ext cx="126000" cy="15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7" name="Rectangle 236"/>
          <p:cNvSpPr/>
          <p:nvPr/>
        </p:nvSpPr>
        <p:spPr>
          <a:xfrm rot="13500000" flipV="1">
            <a:off x="3663492" y="-756391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Rectangle 346"/>
          <p:cNvSpPr/>
          <p:nvPr/>
        </p:nvSpPr>
        <p:spPr>
          <a:xfrm rot="16200000">
            <a:off x="7829612" y="-9250327"/>
            <a:ext cx="252000" cy="2053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94" name="Rectangle 193"/>
          <p:cNvSpPr/>
          <p:nvPr/>
        </p:nvSpPr>
        <p:spPr>
          <a:xfrm rot="13500000" flipV="1">
            <a:off x="8702631" y="-8281836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/>
          <p:cNvSpPr txBox="1"/>
          <p:nvPr/>
        </p:nvSpPr>
        <p:spPr>
          <a:xfrm>
            <a:off x="6642201" y="-86832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50</a:t>
            </a:r>
            <a:endParaRPr lang="ga-IE" dirty="0"/>
          </a:p>
        </p:txBody>
      </p:sp>
      <p:sp>
        <p:nvSpPr>
          <p:cNvPr id="348" name="Rectangle 347"/>
          <p:cNvSpPr/>
          <p:nvPr/>
        </p:nvSpPr>
        <p:spPr>
          <a:xfrm rot="16200000">
            <a:off x="5877184" y="-8487934"/>
            <a:ext cx="252000" cy="55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49" name="Rectangle 348"/>
          <p:cNvSpPr/>
          <p:nvPr/>
        </p:nvSpPr>
        <p:spPr>
          <a:xfrm rot="10800000">
            <a:off x="8015772" y="-9724058"/>
            <a:ext cx="252000" cy="1630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1" name="Rectangle 350"/>
          <p:cNvSpPr/>
          <p:nvPr/>
        </p:nvSpPr>
        <p:spPr>
          <a:xfrm rot="5400000">
            <a:off x="10938233" y="-12239547"/>
            <a:ext cx="144000" cy="155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41" name="Rectangle 140"/>
          <p:cNvSpPr/>
          <p:nvPr/>
        </p:nvSpPr>
        <p:spPr>
          <a:xfrm rot="2700000" flipV="1">
            <a:off x="11560052" y="-11524474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2" name="Rectangle 351"/>
          <p:cNvSpPr/>
          <p:nvPr/>
        </p:nvSpPr>
        <p:spPr>
          <a:xfrm rot="5400000">
            <a:off x="1421374" y="-6299762"/>
            <a:ext cx="103061" cy="2636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54" name="Rectangle 353"/>
          <p:cNvSpPr/>
          <p:nvPr/>
        </p:nvSpPr>
        <p:spPr>
          <a:xfrm>
            <a:off x="154675" y="-8624203"/>
            <a:ext cx="126000" cy="36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4456215" y="-5039199"/>
            <a:ext cx="931307" cy="1871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4455185" y="-5100289"/>
            <a:ext cx="924614" cy="1867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 rot="13500000" flipV="1">
            <a:off x="12397" y="-498686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6" name="Rectangle 365"/>
          <p:cNvSpPr/>
          <p:nvPr/>
        </p:nvSpPr>
        <p:spPr>
          <a:xfrm rot="5400000">
            <a:off x="1236219" y="-7924106"/>
            <a:ext cx="126000" cy="228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7" name="Rectangle 366"/>
          <p:cNvSpPr/>
          <p:nvPr/>
        </p:nvSpPr>
        <p:spPr>
          <a:xfrm>
            <a:off x="2317765" y="-8935458"/>
            <a:ext cx="126000" cy="221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6" name="Rectangle 35"/>
          <p:cNvSpPr/>
          <p:nvPr/>
        </p:nvSpPr>
        <p:spPr>
          <a:xfrm rot="8100000">
            <a:off x="2223470" y="-6785927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1" name="TextBox 370"/>
          <p:cNvSpPr txBox="1"/>
          <p:nvPr/>
        </p:nvSpPr>
        <p:spPr>
          <a:xfrm>
            <a:off x="-254880" y="-9126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sp>
        <p:nvSpPr>
          <p:cNvPr id="372" name="TextBox 371"/>
          <p:cNvSpPr txBox="1"/>
          <p:nvPr/>
        </p:nvSpPr>
        <p:spPr>
          <a:xfrm>
            <a:off x="-237874" y="-98365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140</a:t>
            </a:r>
            <a:endParaRPr lang="ga-IE" dirty="0"/>
          </a:p>
        </p:txBody>
      </p:sp>
      <p:cxnSp>
        <p:nvCxnSpPr>
          <p:cNvPr id="383" name="Straight Connector 382"/>
          <p:cNvCxnSpPr>
            <a:stCxn id="44" idx="0"/>
            <a:endCxn id="36" idx="2"/>
          </p:cNvCxnSpPr>
          <p:nvPr/>
        </p:nvCxnSpPr>
        <p:spPr>
          <a:xfrm>
            <a:off x="221062" y="-6779035"/>
            <a:ext cx="2156952" cy="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" idx="2"/>
          </p:cNvCxnSpPr>
          <p:nvPr/>
        </p:nvCxnSpPr>
        <p:spPr>
          <a:xfrm>
            <a:off x="218197" y="-7232850"/>
            <a:ext cx="17125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/>
          <p:cNvGrpSpPr/>
          <p:nvPr/>
        </p:nvGrpSpPr>
        <p:grpSpPr>
          <a:xfrm>
            <a:off x="2321546" y="-10641131"/>
            <a:ext cx="122201" cy="3865748"/>
            <a:chOff x="2438317" y="1006440"/>
            <a:chExt cx="122201" cy="3865748"/>
          </a:xfrm>
        </p:grpSpPr>
        <p:cxnSp>
          <p:nvCxnSpPr>
            <p:cNvPr id="369" name="Straight Connector 36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ectangle 372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86" name="Straight Connector 385"/>
            <p:cNvCxnSpPr>
              <a:endCxn id="36" idx="2"/>
            </p:cNvCxnSpPr>
            <p:nvPr/>
          </p:nvCxnSpPr>
          <p:spPr>
            <a:xfrm flipH="1">
              <a:off x="2494785" y="1006440"/>
              <a:ext cx="0" cy="3865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9" name="Straight Connector 388"/>
          <p:cNvCxnSpPr>
            <a:stCxn id="425" idx="0"/>
          </p:cNvCxnSpPr>
          <p:nvPr/>
        </p:nvCxnSpPr>
        <p:spPr>
          <a:xfrm>
            <a:off x="1928041" y="-10640685"/>
            <a:ext cx="1423" cy="3429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>
            <a:off x="1476860" y="-10642608"/>
            <a:ext cx="0" cy="29815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1029535" y="-10643427"/>
            <a:ext cx="0" cy="2542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endCxn id="34" idx="2"/>
          </p:cNvCxnSpPr>
          <p:nvPr/>
        </p:nvCxnSpPr>
        <p:spPr>
          <a:xfrm>
            <a:off x="216012" y="-7676790"/>
            <a:ext cx="1269202" cy="8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endCxn id="32" idx="2"/>
          </p:cNvCxnSpPr>
          <p:nvPr/>
        </p:nvCxnSpPr>
        <p:spPr>
          <a:xfrm flipV="1">
            <a:off x="214810" y="-8100058"/>
            <a:ext cx="814418" cy="26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581136" y="-10636589"/>
            <a:ext cx="0" cy="21337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Rectangle 394"/>
          <p:cNvSpPr/>
          <p:nvPr/>
        </p:nvSpPr>
        <p:spPr>
          <a:xfrm>
            <a:off x="1866943" y="-8935458"/>
            <a:ext cx="126000" cy="1766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6" name="Rectangle 395"/>
          <p:cNvSpPr/>
          <p:nvPr/>
        </p:nvSpPr>
        <p:spPr>
          <a:xfrm>
            <a:off x="1418972" y="-8935458"/>
            <a:ext cx="126000" cy="132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7" name="Rectangle 396"/>
          <p:cNvSpPr/>
          <p:nvPr/>
        </p:nvSpPr>
        <p:spPr>
          <a:xfrm>
            <a:off x="968227" y="-8935458"/>
            <a:ext cx="126000" cy="89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98" name="Rectangle 397"/>
          <p:cNvSpPr/>
          <p:nvPr/>
        </p:nvSpPr>
        <p:spPr>
          <a:xfrm>
            <a:off x="515707" y="-8942237"/>
            <a:ext cx="126000" cy="450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399" name="Straight Connector 398"/>
          <p:cNvCxnSpPr>
            <a:endCxn id="254" idx="2"/>
          </p:cNvCxnSpPr>
          <p:nvPr/>
        </p:nvCxnSpPr>
        <p:spPr>
          <a:xfrm>
            <a:off x="219172" y="-8556808"/>
            <a:ext cx="363795" cy="11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tangle 399"/>
          <p:cNvSpPr/>
          <p:nvPr/>
        </p:nvSpPr>
        <p:spPr>
          <a:xfrm rot="5400000">
            <a:off x="1011953" y="-8148232"/>
            <a:ext cx="126000" cy="184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1" name="Rectangle 400"/>
          <p:cNvSpPr/>
          <p:nvPr/>
        </p:nvSpPr>
        <p:spPr>
          <a:xfrm rot="5400000">
            <a:off x="786042" y="-8365918"/>
            <a:ext cx="126000" cy="139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2" name="Rectangle 401"/>
          <p:cNvSpPr/>
          <p:nvPr/>
        </p:nvSpPr>
        <p:spPr>
          <a:xfrm rot="5400000">
            <a:off x="560670" y="-8572938"/>
            <a:ext cx="126000" cy="941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403" name="Rectangle 402"/>
          <p:cNvSpPr/>
          <p:nvPr/>
        </p:nvSpPr>
        <p:spPr>
          <a:xfrm rot="5400000">
            <a:off x="336797" y="-8801943"/>
            <a:ext cx="126000" cy="49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4" name="Rectangle 253"/>
          <p:cNvSpPr/>
          <p:nvPr/>
        </p:nvSpPr>
        <p:spPr>
          <a:xfrm rot="8100000">
            <a:off x="428423" y="-856621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 rot="8100000">
            <a:off x="874684" y="-811060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 rot="8100000">
            <a:off x="14218" y="-8613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 rot="8100000">
            <a:off x="14346" y="-816237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 rot="8100000">
            <a:off x="10977" y="-773929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8100000">
            <a:off x="1330670" y="-768644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 rot="8100000">
            <a:off x="1776230" y="-72389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 rot="8100000">
            <a:off x="12287" y="-729057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 rot="8100000">
            <a:off x="15606" y="-6840491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9" name="Group 408"/>
          <p:cNvGrpSpPr/>
          <p:nvPr/>
        </p:nvGrpSpPr>
        <p:grpSpPr>
          <a:xfrm>
            <a:off x="521328" y="-10636169"/>
            <a:ext cx="122201" cy="1777255"/>
            <a:chOff x="2438317" y="1006440"/>
            <a:chExt cx="122201" cy="1777255"/>
          </a:xfrm>
        </p:grpSpPr>
        <p:cxnSp>
          <p:nvCxnSpPr>
            <p:cNvPr id="410" name="Straight Connector 409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411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966856" y="-10643427"/>
            <a:ext cx="122201" cy="1777255"/>
            <a:chOff x="2438317" y="1006440"/>
            <a:chExt cx="122201" cy="1777255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1418477" y="-10642365"/>
            <a:ext cx="122201" cy="1777255"/>
            <a:chOff x="2438317" y="1006440"/>
            <a:chExt cx="122201" cy="1777255"/>
          </a:xfrm>
        </p:grpSpPr>
        <p:cxnSp>
          <p:nvCxnSpPr>
            <p:cNvPr id="419" name="Straight Connector 418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867743" y="-10640685"/>
            <a:ext cx="122201" cy="1777255"/>
            <a:chOff x="2438317" y="1006440"/>
            <a:chExt cx="122201" cy="1777255"/>
          </a:xfrm>
        </p:grpSpPr>
        <p:cxnSp>
          <p:nvCxnSpPr>
            <p:cNvPr id="423" name="Straight Connector 422"/>
            <p:cNvCxnSpPr/>
            <p:nvPr/>
          </p:nvCxnSpPr>
          <p:spPr>
            <a:xfrm flipV="1">
              <a:off x="2438317" y="1915124"/>
              <a:ext cx="100262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 flipV="1">
              <a:off x="2455452" y="1915124"/>
              <a:ext cx="105066" cy="868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Rectangle 424"/>
            <p:cNvSpPr/>
            <p:nvPr/>
          </p:nvSpPr>
          <p:spPr>
            <a:xfrm>
              <a:off x="2455415" y="1006440"/>
              <a:ext cx="86400" cy="91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sp>
        <p:nvSpPr>
          <p:cNvPr id="22" name="Oval 21"/>
          <p:cNvSpPr/>
          <p:nvPr/>
        </p:nvSpPr>
        <p:spPr>
          <a:xfrm>
            <a:off x="399660" y="-900936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" name="Oval 24"/>
          <p:cNvSpPr/>
          <p:nvPr/>
        </p:nvSpPr>
        <p:spPr>
          <a:xfrm>
            <a:off x="850512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6" name="Oval 15"/>
          <p:cNvSpPr/>
          <p:nvPr/>
        </p:nvSpPr>
        <p:spPr>
          <a:xfrm>
            <a:off x="1298688" y="-9008573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8" name="Oval 27"/>
          <p:cNvSpPr/>
          <p:nvPr/>
        </p:nvSpPr>
        <p:spPr>
          <a:xfrm>
            <a:off x="1749464" y="-900843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6" name="Oval 255"/>
          <p:cNvSpPr/>
          <p:nvPr/>
        </p:nvSpPr>
        <p:spPr>
          <a:xfrm>
            <a:off x="401503" y="-9728281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7" name="Oval 256"/>
          <p:cNvSpPr/>
          <p:nvPr/>
        </p:nvSpPr>
        <p:spPr>
          <a:xfrm>
            <a:off x="847698" y="-973138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5" name="Oval 254"/>
          <p:cNvSpPr/>
          <p:nvPr/>
        </p:nvSpPr>
        <p:spPr>
          <a:xfrm>
            <a:off x="1300473" y="-9733195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8" name="Oval 257"/>
          <p:cNvSpPr/>
          <p:nvPr/>
        </p:nvSpPr>
        <p:spPr>
          <a:xfrm>
            <a:off x="1749334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59" name="Oval 258"/>
          <p:cNvSpPr/>
          <p:nvPr/>
        </p:nvSpPr>
        <p:spPr>
          <a:xfrm>
            <a:off x="2200765" y="-9728802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31" name="Oval 30"/>
          <p:cNvSpPr/>
          <p:nvPr/>
        </p:nvSpPr>
        <p:spPr>
          <a:xfrm>
            <a:off x="2200765" y="-9007877"/>
            <a:ext cx="360000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32" name="Straight Connector 431"/>
          <p:cNvCxnSpPr/>
          <p:nvPr/>
        </p:nvCxnSpPr>
        <p:spPr>
          <a:xfrm flipV="1">
            <a:off x="8017579" y="-11421352"/>
            <a:ext cx="76200" cy="17811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/>
          <p:cNvSpPr txBox="1"/>
          <p:nvPr/>
        </p:nvSpPr>
        <p:spPr>
          <a:xfrm>
            <a:off x="8309171" y="-99129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350</a:t>
            </a:r>
            <a:endParaRPr lang="ga-IE" dirty="0"/>
          </a:p>
        </p:txBody>
      </p:sp>
      <p:sp>
        <p:nvSpPr>
          <p:cNvPr id="435" name="TextBox 434"/>
          <p:cNvSpPr txBox="1"/>
          <p:nvPr/>
        </p:nvSpPr>
        <p:spPr>
          <a:xfrm>
            <a:off x="9842568" y="-113013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200</a:t>
            </a:r>
            <a:endParaRPr lang="ga-IE" dirty="0"/>
          </a:p>
        </p:txBody>
      </p:sp>
      <p:cxnSp>
        <p:nvCxnSpPr>
          <p:cNvPr id="437" name="Straight Connector 436"/>
          <p:cNvCxnSpPr/>
          <p:nvPr/>
        </p:nvCxnSpPr>
        <p:spPr>
          <a:xfrm flipH="1" flipV="1">
            <a:off x="8174742" y="-11497552"/>
            <a:ext cx="95250" cy="18597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8174742" y="-11495171"/>
            <a:ext cx="2105025" cy="1047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V="1">
            <a:off x="8086635" y="-11538033"/>
            <a:ext cx="2195513" cy="123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 rot="10800000" flipH="1">
            <a:off x="10136143" y="-1163984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70" name="Rectangle 16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1" name="Oval 17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 flipH="1">
            <a:off x="8066278" y="-9886056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9" name="Rectangle 198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0" name="Oval 199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58" name="Straight Connector 457"/>
          <p:cNvCxnSpPr/>
          <p:nvPr/>
        </p:nvCxnSpPr>
        <p:spPr>
          <a:xfrm flipH="1">
            <a:off x="8889117" y="-5065795"/>
            <a:ext cx="1745458" cy="107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/>
          <p:nvPr/>
        </p:nvCxnSpPr>
        <p:spPr>
          <a:xfrm>
            <a:off x="8829585" y="-5025315"/>
            <a:ext cx="1804988" cy="1095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0800000" flipH="1">
            <a:off x="10488876" y="-516979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85" name="Rectangle 18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86" name="Oval 18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69" name="Straight Connector 468"/>
          <p:cNvCxnSpPr/>
          <p:nvPr/>
        </p:nvCxnSpPr>
        <p:spPr>
          <a:xfrm>
            <a:off x="8731955" y="-7425615"/>
            <a:ext cx="92868" cy="24003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V="1">
            <a:off x="8889117" y="-7420852"/>
            <a:ext cx="92868" cy="24645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 rot="5400000" flipH="1" flipV="1">
            <a:off x="8784788" y="-753791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196" name="Rectangle 19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7" name="Oval 19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6" name="Rectangle 485"/>
          <p:cNvSpPr/>
          <p:nvPr/>
        </p:nvSpPr>
        <p:spPr>
          <a:xfrm>
            <a:off x="1827437" y="-11494892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445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378236" y="-11497094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491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920246" y="-1149983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515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477627" y="-11490559"/>
            <a:ext cx="210867" cy="851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561 nm </a:t>
            </a:r>
            <a:endParaRPr lang="ga-IE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 rot="8100000" flipV="1">
            <a:off x="11560127" y="-4998535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/>
          <p:cNvSpPr/>
          <p:nvPr/>
        </p:nvSpPr>
        <p:spPr>
          <a:xfrm rot="10800000">
            <a:off x="6574180" y="-5467803"/>
            <a:ext cx="252000" cy="6159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496" name="Straight Connector 495"/>
          <p:cNvCxnSpPr>
            <a:stCxn id="212" idx="0"/>
            <a:endCxn id="217" idx="2"/>
          </p:cNvCxnSpPr>
          <p:nvPr/>
        </p:nvCxnSpPr>
        <p:spPr>
          <a:xfrm flipH="1" flipV="1">
            <a:off x="6696540" y="-6102454"/>
            <a:ext cx="4078" cy="11327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/>
          <p:cNvSpPr/>
          <p:nvPr/>
        </p:nvSpPr>
        <p:spPr>
          <a:xfrm rot="10800000">
            <a:off x="7295817" y="-5608769"/>
            <a:ext cx="252000" cy="75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01" name="Rectangle 500"/>
          <p:cNvSpPr/>
          <p:nvPr/>
        </p:nvSpPr>
        <p:spPr>
          <a:xfrm rot="16200000">
            <a:off x="6635582" y="-5763949"/>
            <a:ext cx="252000" cy="157247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4" name="Straight Connector 503"/>
          <p:cNvCxnSpPr/>
          <p:nvPr/>
        </p:nvCxnSpPr>
        <p:spPr>
          <a:xfrm flipV="1">
            <a:off x="5983636" y="-4970439"/>
            <a:ext cx="1438962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 rot="10800000">
            <a:off x="7365415" y="-8219837"/>
            <a:ext cx="108000" cy="15269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cxnSp>
        <p:nvCxnSpPr>
          <p:cNvPr id="508" name="Straight Connector 507"/>
          <p:cNvCxnSpPr/>
          <p:nvPr/>
        </p:nvCxnSpPr>
        <p:spPr>
          <a:xfrm>
            <a:off x="7367498" y="-6842208"/>
            <a:ext cx="183356" cy="123586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7298442" y="-6846971"/>
            <a:ext cx="176212" cy="124063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rot="5400000" flipH="1" flipV="1">
            <a:off x="7347375" y="-6941940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0" name="Rectangle 219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1" name="Oval 220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5" name="Group 224"/>
          <p:cNvGrpSpPr/>
          <p:nvPr/>
        </p:nvGrpSpPr>
        <p:grpSpPr>
          <a:xfrm rot="16200000" flipH="1">
            <a:off x="7346405" y="-5746887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6" name="Rectangle 22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7" name="Oval 22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6" name="Straight Connector 515"/>
          <p:cNvCxnSpPr/>
          <p:nvPr/>
        </p:nvCxnSpPr>
        <p:spPr>
          <a:xfrm flipH="1" flipV="1">
            <a:off x="6555492" y="-6154027"/>
            <a:ext cx="909642" cy="952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209" idx="0"/>
          </p:cNvCxnSpPr>
          <p:nvPr/>
        </p:nvCxnSpPr>
        <p:spPr>
          <a:xfrm flipH="1">
            <a:off x="6412217" y="-6079290"/>
            <a:ext cx="980732" cy="14971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6584067" y="-6368340"/>
            <a:ext cx="104775" cy="87153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 flipV="1">
            <a:off x="6702773" y="-6400453"/>
            <a:ext cx="124181" cy="898889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 rot="16200000" flipH="1">
            <a:off x="6625913" y="-5603403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23" name="Rectangle 22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24" name="Oval 22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1" name="Group 530"/>
          <p:cNvGrpSpPr/>
          <p:nvPr/>
        </p:nvGrpSpPr>
        <p:grpSpPr>
          <a:xfrm rot="16200000">
            <a:off x="217915" y="-5503137"/>
            <a:ext cx="0" cy="370160"/>
            <a:chOff x="3270730" y="1795755"/>
            <a:chExt cx="0" cy="1259201"/>
          </a:xfrm>
        </p:grpSpPr>
        <p:cxnSp>
          <p:nvCxnSpPr>
            <p:cNvPr id="532" name="Straight Connector 531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Group 533"/>
          <p:cNvGrpSpPr/>
          <p:nvPr/>
        </p:nvGrpSpPr>
        <p:grpSpPr>
          <a:xfrm>
            <a:off x="2443747" y="-5163699"/>
            <a:ext cx="0" cy="370160"/>
            <a:chOff x="3270730" y="1795755"/>
            <a:chExt cx="0" cy="1259201"/>
          </a:xfrm>
        </p:grpSpPr>
        <p:cxnSp>
          <p:nvCxnSpPr>
            <p:cNvPr id="535" name="Straight Connector 534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/>
          <p:cNvGrpSpPr/>
          <p:nvPr/>
        </p:nvGrpSpPr>
        <p:grpSpPr>
          <a:xfrm rot="16200000">
            <a:off x="2727791" y="-6142960"/>
            <a:ext cx="0" cy="370160"/>
            <a:chOff x="3270730" y="1795755"/>
            <a:chExt cx="0" cy="1259201"/>
          </a:xfrm>
        </p:grpSpPr>
        <p:cxnSp>
          <p:nvCxnSpPr>
            <p:cNvPr id="538" name="Straight Connector 537"/>
            <p:cNvCxnSpPr/>
            <p:nvPr/>
          </p:nvCxnSpPr>
          <p:spPr>
            <a:xfrm>
              <a:off x="3270730" y="2464238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3270730" y="1795755"/>
              <a:ext cx="0" cy="5907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/>
          <p:cNvSpPr/>
          <p:nvPr/>
        </p:nvSpPr>
        <p:spPr>
          <a:xfrm rot="8100000" flipV="1">
            <a:off x="5664433" y="-827844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3" name="Rectangle 542"/>
          <p:cNvSpPr/>
          <p:nvPr/>
        </p:nvSpPr>
        <p:spPr>
          <a:xfrm rot="2700000">
            <a:off x="8839576" y="-8379289"/>
            <a:ext cx="245192" cy="12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4" name="Rectangle 543"/>
          <p:cNvSpPr/>
          <p:nvPr/>
        </p:nvSpPr>
        <p:spPr>
          <a:xfrm rot="2700000">
            <a:off x="11718833" y="-11594466"/>
            <a:ext cx="177320" cy="9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47" name="Rectangle 546"/>
          <p:cNvSpPr/>
          <p:nvPr/>
        </p:nvSpPr>
        <p:spPr>
          <a:xfrm rot="18900000">
            <a:off x="11714601" y="-4948191"/>
            <a:ext cx="184795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549" name="Straight Connector 548"/>
          <p:cNvCxnSpPr/>
          <p:nvPr/>
        </p:nvCxnSpPr>
        <p:spPr>
          <a:xfrm flipV="1">
            <a:off x="6552543" y="-8347990"/>
            <a:ext cx="408819" cy="1282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6557381" y="-8217361"/>
            <a:ext cx="408819" cy="12095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 rot="10800000" flipH="1" flipV="1">
            <a:off x="6829782" y="-839857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03" name="Rectangle 202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04" name="Oval 203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8" name="Straight Connector 557"/>
          <p:cNvCxnSpPr/>
          <p:nvPr/>
        </p:nvCxnSpPr>
        <p:spPr>
          <a:xfrm>
            <a:off x="6238067" y="-8338314"/>
            <a:ext cx="314476" cy="11847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V="1">
            <a:off x="6235648" y="-8217361"/>
            <a:ext cx="316895" cy="1330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6196541" y="-8398571"/>
            <a:ext cx="230400" cy="360000"/>
            <a:chOff x="5733480" y="2313755"/>
            <a:chExt cx="115200" cy="180000"/>
          </a:xfrm>
          <a:solidFill>
            <a:schemeClr val="bg2"/>
          </a:solidFill>
        </p:grpSpPr>
        <p:sp>
          <p:nvSpPr>
            <p:cNvPr id="84" name="Right Triangle 83"/>
            <p:cNvSpPr/>
            <p:nvPr/>
          </p:nvSpPr>
          <p:spPr>
            <a:xfrm rot="18900000" flipH="1">
              <a:off x="5733480" y="2348535"/>
              <a:ext cx="115200" cy="11520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50775" y="2313755"/>
              <a:ext cx="49499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  <p:grpSp>
        <p:nvGrpSpPr>
          <p:cNvPr id="231" name="Group 230"/>
          <p:cNvGrpSpPr/>
          <p:nvPr/>
        </p:nvGrpSpPr>
        <p:grpSpPr>
          <a:xfrm rot="10800000" flipH="1" flipV="1">
            <a:off x="5243522" y="-5158151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2" name="Rectangle 231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3" name="Oval 232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4310771" y="-5160019"/>
            <a:ext cx="144000" cy="36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235" name="Rectangle 234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6" name="Oval 235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9" name="Rectangle 238"/>
          <p:cNvSpPr/>
          <p:nvPr/>
        </p:nvSpPr>
        <p:spPr>
          <a:xfrm rot="13500000" flipV="1">
            <a:off x="3612631" y="-4988092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3" name="Rectangle 562"/>
          <p:cNvSpPr/>
          <p:nvPr/>
        </p:nvSpPr>
        <p:spPr>
          <a:xfrm rot="2700000">
            <a:off x="3703176" y="-4923046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62" name="Rectangle 61"/>
          <p:cNvSpPr/>
          <p:nvPr/>
        </p:nvSpPr>
        <p:spPr>
          <a:xfrm rot="5400000">
            <a:off x="3299380" y="-6477081"/>
            <a:ext cx="1047550" cy="36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endParaRPr lang="ga-I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4" name="Rectangle 563"/>
          <p:cNvSpPr/>
          <p:nvPr/>
        </p:nvSpPr>
        <p:spPr>
          <a:xfrm rot="2700000">
            <a:off x="3830937" y="-7604024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40" name="Rectangle 239"/>
          <p:cNvSpPr/>
          <p:nvPr/>
        </p:nvSpPr>
        <p:spPr>
          <a:xfrm rot="8100000" flipV="1">
            <a:off x="2577516" y="-4987959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" name="Rectangle 566"/>
          <p:cNvSpPr/>
          <p:nvPr/>
        </p:nvSpPr>
        <p:spPr>
          <a:xfrm rot="18900000">
            <a:off x="2741198" y="-4936288"/>
            <a:ext cx="146609" cy="6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8" name="Rectangle 567"/>
          <p:cNvSpPr/>
          <p:nvPr/>
        </p:nvSpPr>
        <p:spPr>
          <a:xfrm rot="2700000">
            <a:off x="82634" y="-4930275"/>
            <a:ext cx="117248" cy="5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569" name="TextBox 568"/>
          <p:cNvSpPr txBox="1"/>
          <p:nvPr/>
        </p:nvSpPr>
        <p:spPr>
          <a:xfrm>
            <a:off x="5713758" y="-4850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A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90015" y="-4875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B</a:t>
            </a:r>
            <a:endParaRPr lang="ga-IE" dirty="0"/>
          </a:p>
        </p:txBody>
      </p:sp>
      <p:sp>
        <p:nvSpPr>
          <p:cNvPr id="571" name="TextBox 570"/>
          <p:cNvSpPr txBox="1"/>
          <p:nvPr/>
        </p:nvSpPr>
        <p:spPr>
          <a:xfrm>
            <a:off x="7467756" y="-6227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/>
              <a:t>C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7225440" y="-86857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D</a:t>
            </a:r>
            <a:endParaRPr lang="ga-IE" dirty="0"/>
          </a:p>
        </p:txBody>
      </p:sp>
      <p:sp>
        <p:nvSpPr>
          <p:cNvPr id="573" name="TextBox 572"/>
          <p:cNvSpPr txBox="1"/>
          <p:nvPr/>
        </p:nvSpPr>
        <p:spPr>
          <a:xfrm>
            <a:off x="361285" y="-5492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I1</a:t>
            </a:r>
            <a:endParaRPr lang="ga-IE" dirty="0"/>
          </a:p>
        </p:txBody>
      </p:sp>
      <p:sp>
        <p:nvSpPr>
          <p:cNvPr id="574" name="TextBox 573"/>
          <p:cNvSpPr txBox="1"/>
          <p:nvPr/>
        </p:nvSpPr>
        <p:spPr>
          <a:xfrm>
            <a:off x="2289982" y="-54629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I2</a:t>
            </a:r>
            <a:endParaRPr lang="ga-IE" dirty="0"/>
          </a:p>
        </p:txBody>
      </p:sp>
      <p:sp>
        <p:nvSpPr>
          <p:cNvPr id="575" name="TextBox 574"/>
          <p:cNvSpPr txBox="1"/>
          <p:nvPr/>
        </p:nvSpPr>
        <p:spPr>
          <a:xfrm>
            <a:off x="7665724" y="-750875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6" name="TextBox 575"/>
          <p:cNvSpPr txBox="1"/>
          <p:nvPr/>
        </p:nvSpPr>
        <p:spPr>
          <a:xfrm>
            <a:off x="7644776" y="-790424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I</a:t>
            </a:r>
            <a:endParaRPr lang="ga-IE" dirty="0"/>
          </a:p>
        </p:txBody>
      </p:sp>
      <p:sp>
        <p:nvSpPr>
          <p:cNvPr id="577" name="TextBox 576"/>
          <p:cNvSpPr txBox="1"/>
          <p:nvPr/>
        </p:nvSpPr>
        <p:spPr>
          <a:xfrm>
            <a:off x="-693240" y="-83415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552</a:t>
            </a:r>
            <a:endParaRPr lang="ga-IE" dirty="0"/>
          </a:p>
        </p:txBody>
      </p:sp>
      <p:sp>
        <p:nvSpPr>
          <p:cNvPr id="578" name="TextBox 577"/>
          <p:cNvSpPr txBox="1"/>
          <p:nvPr/>
        </p:nvSpPr>
        <p:spPr>
          <a:xfrm>
            <a:off x="-693240" y="-79167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503</a:t>
            </a:r>
            <a:endParaRPr lang="ga-IE" dirty="0"/>
          </a:p>
        </p:txBody>
      </p:sp>
      <p:sp>
        <p:nvSpPr>
          <p:cNvPr id="579" name="TextBox 578"/>
          <p:cNvSpPr txBox="1"/>
          <p:nvPr/>
        </p:nvSpPr>
        <p:spPr>
          <a:xfrm>
            <a:off x="-693240" y="-74630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466</a:t>
            </a:r>
            <a:endParaRPr lang="ga-IE" dirty="0"/>
          </a:p>
        </p:txBody>
      </p:sp>
      <p:sp>
        <p:nvSpPr>
          <p:cNvPr id="580" name="TextBox 579"/>
          <p:cNvSpPr txBox="1"/>
          <p:nvPr/>
        </p:nvSpPr>
        <p:spPr>
          <a:xfrm>
            <a:off x="-693128" y="-699634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LP 427</a:t>
            </a:r>
            <a:endParaRPr lang="ga-IE" dirty="0"/>
          </a:p>
        </p:txBody>
      </p:sp>
      <p:sp>
        <p:nvSpPr>
          <p:cNvPr id="581" name="Rectangle 580"/>
          <p:cNvSpPr/>
          <p:nvPr/>
        </p:nvSpPr>
        <p:spPr>
          <a:xfrm rot="2700000">
            <a:off x="5593750" y="-8474105"/>
            <a:ext cx="250471" cy="24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582" name="TextBox 581"/>
          <p:cNvSpPr txBox="1"/>
          <p:nvPr/>
        </p:nvSpPr>
        <p:spPr>
          <a:xfrm>
            <a:off x="7875743" y="-80892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PBS</a:t>
            </a:r>
            <a:endParaRPr lang="ga-IE" dirty="0"/>
          </a:p>
        </p:txBody>
      </p:sp>
      <p:sp>
        <p:nvSpPr>
          <p:cNvPr id="26" name="Freeform 25"/>
          <p:cNvSpPr/>
          <p:nvPr/>
        </p:nvSpPr>
        <p:spPr>
          <a:xfrm>
            <a:off x="6313524" y="-6479082"/>
            <a:ext cx="521110" cy="530942"/>
          </a:xfrm>
          <a:custGeom>
            <a:avLst/>
            <a:gdLst>
              <a:gd name="connsiteX0" fmla="*/ 390013 w 521110"/>
              <a:gd name="connsiteY0" fmla="*/ 13110 h 530942"/>
              <a:gd name="connsiteX1" fmla="*/ 390013 w 521110"/>
              <a:gd name="connsiteY1" fmla="*/ 13110 h 530942"/>
              <a:gd name="connsiteX2" fmla="*/ 340852 w 521110"/>
              <a:gd name="connsiteY2" fmla="*/ 49161 h 530942"/>
              <a:gd name="connsiteX3" fmla="*/ 327742 w 521110"/>
              <a:gd name="connsiteY3" fmla="*/ 58994 h 530942"/>
              <a:gd name="connsiteX4" fmla="*/ 304800 w 521110"/>
              <a:gd name="connsiteY4" fmla="*/ 68826 h 530942"/>
              <a:gd name="connsiteX5" fmla="*/ 291690 w 521110"/>
              <a:gd name="connsiteY5" fmla="*/ 81936 h 530942"/>
              <a:gd name="connsiteX6" fmla="*/ 245807 w 521110"/>
              <a:gd name="connsiteY6" fmla="*/ 104877 h 530942"/>
              <a:gd name="connsiteX7" fmla="*/ 226142 w 521110"/>
              <a:gd name="connsiteY7" fmla="*/ 121265 h 530942"/>
              <a:gd name="connsiteX8" fmla="*/ 206478 w 521110"/>
              <a:gd name="connsiteY8" fmla="*/ 140929 h 530942"/>
              <a:gd name="connsiteX9" fmla="*/ 190090 w 521110"/>
              <a:gd name="connsiteY9" fmla="*/ 147484 h 530942"/>
              <a:gd name="connsiteX10" fmla="*/ 157316 w 521110"/>
              <a:gd name="connsiteY10" fmla="*/ 176981 h 530942"/>
              <a:gd name="connsiteX11" fmla="*/ 134374 w 521110"/>
              <a:gd name="connsiteY11" fmla="*/ 199923 h 530942"/>
              <a:gd name="connsiteX12" fmla="*/ 101600 w 521110"/>
              <a:gd name="connsiteY12" fmla="*/ 229419 h 530942"/>
              <a:gd name="connsiteX13" fmla="*/ 68826 w 521110"/>
              <a:gd name="connsiteY13" fmla="*/ 275303 h 530942"/>
              <a:gd name="connsiteX14" fmla="*/ 58994 w 521110"/>
              <a:gd name="connsiteY14" fmla="*/ 288413 h 530942"/>
              <a:gd name="connsiteX15" fmla="*/ 42607 w 521110"/>
              <a:gd name="connsiteY15" fmla="*/ 311355 h 530942"/>
              <a:gd name="connsiteX16" fmla="*/ 32774 w 521110"/>
              <a:gd name="connsiteY16" fmla="*/ 331019 h 530942"/>
              <a:gd name="connsiteX17" fmla="*/ 19665 w 521110"/>
              <a:gd name="connsiteY17" fmla="*/ 344129 h 530942"/>
              <a:gd name="connsiteX18" fmla="*/ 9832 w 521110"/>
              <a:gd name="connsiteY18" fmla="*/ 363794 h 530942"/>
              <a:gd name="connsiteX19" fmla="*/ 0 w 521110"/>
              <a:gd name="connsiteY19" fmla="*/ 383458 h 530942"/>
              <a:gd name="connsiteX20" fmla="*/ 3278 w 521110"/>
              <a:gd name="connsiteY20" fmla="*/ 422787 h 530942"/>
              <a:gd name="connsiteX21" fmla="*/ 16387 w 521110"/>
              <a:gd name="connsiteY21" fmla="*/ 452284 h 530942"/>
              <a:gd name="connsiteX22" fmla="*/ 26219 w 521110"/>
              <a:gd name="connsiteY22" fmla="*/ 488336 h 530942"/>
              <a:gd name="connsiteX23" fmla="*/ 26219 w 521110"/>
              <a:gd name="connsiteY23" fmla="*/ 488336 h 530942"/>
              <a:gd name="connsiteX24" fmla="*/ 32774 w 521110"/>
              <a:gd name="connsiteY24" fmla="*/ 514555 h 530942"/>
              <a:gd name="connsiteX25" fmla="*/ 52439 w 521110"/>
              <a:gd name="connsiteY25" fmla="*/ 530942 h 530942"/>
              <a:gd name="connsiteX26" fmla="*/ 104878 w 521110"/>
              <a:gd name="connsiteY26" fmla="*/ 527665 h 530942"/>
              <a:gd name="connsiteX27" fmla="*/ 137652 w 521110"/>
              <a:gd name="connsiteY27" fmla="*/ 517832 h 530942"/>
              <a:gd name="connsiteX28" fmla="*/ 157316 w 521110"/>
              <a:gd name="connsiteY28" fmla="*/ 508000 h 530942"/>
              <a:gd name="connsiteX29" fmla="*/ 173703 w 521110"/>
              <a:gd name="connsiteY29" fmla="*/ 491613 h 530942"/>
              <a:gd name="connsiteX30" fmla="*/ 193368 w 521110"/>
              <a:gd name="connsiteY30" fmla="*/ 478503 h 530942"/>
              <a:gd name="connsiteX31" fmla="*/ 199923 w 521110"/>
              <a:gd name="connsiteY31" fmla="*/ 468671 h 530942"/>
              <a:gd name="connsiteX32" fmla="*/ 209755 w 521110"/>
              <a:gd name="connsiteY32" fmla="*/ 465394 h 530942"/>
              <a:gd name="connsiteX33" fmla="*/ 219587 w 521110"/>
              <a:gd name="connsiteY33" fmla="*/ 458839 h 530942"/>
              <a:gd name="connsiteX34" fmla="*/ 232697 w 521110"/>
              <a:gd name="connsiteY34" fmla="*/ 439174 h 530942"/>
              <a:gd name="connsiteX35" fmla="*/ 242529 w 521110"/>
              <a:gd name="connsiteY35" fmla="*/ 429342 h 530942"/>
              <a:gd name="connsiteX36" fmla="*/ 249084 w 521110"/>
              <a:gd name="connsiteY36" fmla="*/ 419510 h 530942"/>
              <a:gd name="connsiteX37" fmla="*/ 258916 w 521110"/>
              <a:gd name="connsiteY37" fmla="*/ 416232 h 530942"/>
              <a:gd name="connsiteX38" fmla="*/ 268748 w 521110"/>
              <a:gd name="connsiteY38" fmla="*/ 406400 h 530942"/>
              <a:gd name="connsiteX39" fmla="*/ 278581 w 521110"/>
              <a:gd name="connsiteY39" fmla="*/ 386736 h 530942"/>
              <a:gd name="connsiteX40" fmla="*/ 298245 w 521110"/>
              <a:gd name="connsiteY40" fmla="*/ 370348 h 530942"/>
              <a:gd name="connsiteX41" fmla="*/ 321187 w 521110"/>
              <a:gd name="connsiteY41" fmla="*/ 344129 h 530942"/>
              <a:gd name="connsiteX42" fmla="*/ 344129 w 521110"/>
              <a:gd name="connsiteY42" fmla="*/ 321187 h 530942"/>
              <a:gd name="connsiteX43" fmla="*/ 360516 w 521110"/>
              <a:gd name="connsiteY43" fmla="*/ 304800 h 530942"/>
              <a:gd name="connsiteX44" fmla="*/ 376903 w 521110"/>
              <a:gd name="connsiteY44" fmla="*/ 291690 h 530942"/>
              <a:gd name="connsiteX45" fmla="*/ 393290 w 521110"/>
              <a:gd name="connsiteY45" fmla="*/ 278581 h 530942"/>
              <a:gd name="connsiteX46" fmla="*/ 399845 w 521110"/>
              <a:gd name="connsiteY46" fmla="*/ 268748 h 530942"/>
              <a:gd name="connsiteX47" fmla="*/ 409678 w 521110"/>
              <a:gd name="connsiteY47" fmla="*/ 262194 h 530942"/>
              <a:gd name="connsiteX48" fmla="*/ 412955 w 521110"/>
              <a:gd name="connsiteY48" fmla="*/ 252361 h 530942"/>
              <a:gd name="connsiteX49" fmla="*/ 432619 w 521110"/>
              <a:gd name="connsiteY49" fmla="*/ 239252 h 530942"/>
              <a:gd name="connsiteX50" fmla="*/ 442452 w 521110"/>
              <a:gd name="connsiteY50" fmla="*/ 232697 h 530942"/>
              <a:gd name="connsiteX51" fmla="*/ 458839 w 521110"/>
              <a:gd name="connsiteY51" fmla="*/ 216310 h 530942"/>
              <a:gd name="connsiteX52" fmla="*/ 475226 w 521110"/>
              <a:gd name="connsiteY52" fmla="*/ 203200 h 530942"/>
              <a:gd name="connsiteX53" fmla="*/ 494890 w 521110"/>
              <a:gd name="connsiteY53" fmla="*/ 190090 h 530942"/>
              <a:gd name="connsiteX54" fmla="*/ 514555 w 521110"/>
              <a:gd name="connsiteY54" fmla="*/ 150761 h 530942"/>
              <a:gd name="connsiteX55" fmla="*/ 521110 w 521110"/>
              <a:gd name="connsiteY55" fmla="*/ 124542 h 530942"/>
              <a:gd name="connsiteX56" fmla="*/ 517832 w 521110"/>
              <a:gd name="connsiteY56" fmla="*/ 88490 h 530942"/>
              <a:gd name="connsiteX57" fmla="*/ 514555 w 521110"/>
              <a:gd name="connsiteY57" fmla="*/ 72103 h 530942"/>
              <a:gd name="connsiteX58" fmla="*/ 501445 w 521110"/>
              <a:gd name="connsiteY58" fmla="*/ 52439 h 530942"/>
              <a:gd name="connsiteX59" fmla="*/ 491613 w 521110"/>
              <a:gd name="connsiteY59" fmla="*/ 32774 h 530942"/>
              <a:gd name="connsiteX60" fmla="*/ 485058 w 521110"/>
              <a:gd name="connsiteY60" fmla="*/ 19665 h 530942"/>
              <a:gd name="connsiteX61" fmla="*/ 465394 w 521110"/>
              <a:gd name="connsiteY61" fmla="*/ 9832 h 530942"/>
              <a:gd name="connsiteX62" fmla="*/ 445729 w 521110"/>
              <a:gd name="connsiteY62" fmla="*/ 0 h 530942"/>
              <a:gd name="connsiteX63" fmla="*/ 399845 w 521110"/>
              <a:gd name="connsiteY63" fmla="*/ 3277 h 530942"/>
              <a:gd name="connsiteX64" fmla="*/ 390013 w 521110"/>
              <a:gd name="connsiteY64" fmla="*/ 6555 h 530942"/>
              <a:gd name="connsiteX65" fmla="*/ 390013 w 521110"/>
              <a:gd name="connsiteY65" fmla="*/ 13110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21110" h="530942">
                <a:moveTo>
                  <a:pt x="390013" y="13110"/>
                </a:moveTo>
                <a:lnTo>
                  <a:pt x="390013" y="13110"/>
                </a:lnTo>
                <a:cubicBezTo>
                  <a:pt x="321081" y="68255"/>
                  <a:pt x="383434" y="20772"/>
                  <a:pt x="340852" y="49161"/>
                </a:cubicBezTo>
                <a:cubicBezTo>
                  <a:pt x="336307" y="52191"/>
                  <a:pt x="332538" y="56378"/>
                  <a:pt x="327742" y="58994"/>
                </a:cubicBezTo>
                <a:cubicBezTo>
                  <a:pt x="320438" y="62978"/>
                  <a:pt x="312447" y="65549"/>
                  <a:pt x="304800" y="68826"/>
                </a:cubicBezTo>
                <a:cubicBezTo>
                  <a:pt x="300430" y="73196"/>
                  <a:pt x="296963" y="78713"/>
                  <a:pt x="291690" y="81936"/>
                </a:cubicBezTo>
                <a:cubicBezTo>
                  <a:pt x="277099" y="90852"/>
                  <a:pt x="258943" y="93930"/>
                  <a:pt x="245807" y="104877"/>
                </a:cubicBezTo>
                <a:cubicBezTo>
                  <a:pt x="239252" y="110340"/>
                  <a:pt x="232432" y="115499"/>
                  <a:pt x="226142" y="121265"/>
                </a:cubicBezTo>
                <a:cubicBezTo>
                  <a:pt x="219309" y="127529"/>
                  <a:pt x="213975" y="135477"/>
                  <a:pt x="206478" y="140929"/>
                </a:cubicBezTo>
                <a:cubicBezTo>
                  <a:pt x="201720" y="144389"/>
                  <a:pt x="195553" y="145299"/>
                  <a:pt x="190090" y="147484"/>
                </a:cubicBezTo>
                <a:cubicBezTo>
                  <a:pt x="134096" y="203478"/>
                  <a:pt x="211122" y="127658"/>
                  <a:pt x="157316" y="176981"/>
                </a:cubicBezTo>
                <a:cubicBezTo>
                  <a:pt x="149344" y="184289"/>
                  <a:pt x="143373" y="193924"/>
                  <a:pt x="134374" y="199923"/>
                </a:cubicBezTo>
                <a:cubicBezTo>
                  <a:pt x="121790" y="208312"/>
                  <a:pt x="110176" y="215125"/>
                  <a:pt x="101600" y="229419"/>
                </a:cubicBezTo>
                <a:cubicBezTo>
                  <a:pt x="84824" y="257382"/>
                  <a:pt x="96727" y="239032"/>
                  <a:pt x="68826" y="275303"/>
                </a:cubicBezTo>
                <a:cubicBezTo>
                  <a:pt x="65496" y="279633"/>
                  <a:pt x="58994" y="288413"/>
                  <a:pt x="58994" y="288413"/>
                </a:cubicBezTo>
                <a:cubicBezTo>
                  <a:pt x="52971" y="306478"/>
                  <a:pt x="59573" y="291561"/>
                  <a:pt x="42607" y="311355"/>
                </a:cubicBezTo>
                <a:cubicBezTo>
                  <a:pt x="10877" y="348375"/>
                  <a:pt x="57698" y="296126"/>
                  <a:pt x="32774" y="331019"/>
                </a:cubicBezTo>
                <a:cubicBezTo>
                  <a:pt x="29182" y="336048"/>
                  <a:pt x="23687" y="339437"/>
                  <a:pt x="19665" y="344129"/>
                </a:cubicBezTo>
                <a:cubicBezTo>
                  <a:pt x="8395" y="357278"/>
                  <a:pt x="16810" y="349836"/>
                  <a:pt x="9832" y="363794"/>
                </a:cubicBezTo>
                <a:cubicBezTo>
                  <a:pt x="-2876" y="389211"/>
                  <a:pt x="8241" y="358741"/>
                  <a:pt x="0" y="383458"/>
                </a:cubicBezTo>
                <a:cubicBezTo>
                  <a:pt x="1093" y="396568"/>
                  <a:pt x="992" y="409832"/>
                  <a:pt x="3278" y="422787"/>
                </a:cubicBezTo>
                <a:cubicBezTo>
                  <a:pt x="4420" y="429257"/>
                  <a:pt x="13203" y="445915"/>
                  <a:pt x="16387" y="452284"/>
                </a:cubicBezTo>
                <a:cubicBezTo>
                  <a:pt x="21020" y="475446"/>
                  <a:pt x="17904" y="463386"/>
                  <a:pt x="26219" y="488336"/>
                </a:cubicBezTo>
                <a:lnTo>
                  <a:pt x="26219" y="488336"/>
                </a:lnTo>
                <a:cubicBezTo>
                  <a:pt x="28404" y="497076"/>
                  <a:pt x="26404" y="508185"/>
                  <a:pt x="32774" y="514555"/>
                </a:cubicBezTo>
                <a:cubicBezTo>
                  <a:pt x="45392" y="527172"/>
                  <a:pt x="38750" y="521816"/>
                  <a:pt x="52439" y="530942"/>
                </a:cubicBezTo>
                <a:cubicBezTo>
                  <a:pt x="69919" y="529850"/>
                  <a:pt x="87451" y="529408"/>
                  <a:pt x="104878" y="527665"/>
                </a:cubicBezTo>
                <a:cubicBezTo>
                  <a:pt x="110264" y="527126"/>
                  <a:pt x="135843" y="519038"/>
                  <a:pt x="137652" y="517832"/>
                </a:cubicBezTo>
                <a:cubicBezTo>
                  <a:pt x="150358" y="509361"/>
                  <a:pt x="143747" y="512522"/>
                  <a:pt x="157316" y="508000"/>
                </a:cubicBezTo>
                <a:cubicBezTo>
                  <a:pt x="169332" y="489976"/>
                  <a:pt x="157317" y="505267"/>
                  <a:pt x="173703" y="491613"/>
                </a:cubicBezTo>
                <a:cubicBezTo>
                  <a:pt x="190070" y="477974"/>
                  <a:pt x="176090" y="484264"/>
                  <a:pt x="193368" y="478503"/>
                </a:cubicBezTo>
                <a:cubicBezTo>
                  <a:pt x="195553" y="475226"/>
                  <a:pt x="196847" y="471132"/>
                  <a:pt x="199923" y="468671"/>
                </a:cubicBezTo>
                <a:cubicBezTo>
                  <a:pt x="202621" y="466513"/>
                  <a:pt x="206665" y="466939"/>
                  <a:pt x="209755" y="465394"/>
                </a:cubicBezTo>
                <a:cubicBezTo>
                  <a:pt x="213278" y="463632"/>
                  <a:pt x="216310" y="461024"/>
                  <a:pt x="219587" y="458839"/>
                </a:cubicBezTo>
                <a:cubicBezTo>
                  <a:pt x="223957" y="452284"/>
                  <a:pt x="227126" y="444745"/>
                  <a:pt x="232697" y="439174"/>
                </a:cubicBezTo>
                <a:cubicBezTo>
                  <a:pt x="235974" y="435897"/>
                  <a:pt x="239562" y="432903"/>
                  <a:pt x="242529" y="429342"/>
                </a:cubicBezTo>
                <a:cubicBezTo>
                  <a:pt x="245051" y="426316"/>
                  <a:pt x="246008" y="421971"/>
                  <a:pt x="249084" y="419510"/>
                </a:cubicBezTo>
                <a:cubicBezTo>
                  <a:pt x="251782" y="417352"/>
                  <a:pt x="255639" y="417325"/>
                  <a:pt x="258916" y="416232"/>
                </a:cubicBezTo>
                <a:cubicBezTo>
                  <a:pt x="262193" y="412955"/>
                  <a:pt x="266177" y="410256"/>
                  <a:pt x="268748" y="406400"/>
                </a:cubicBezTo>
                <a:cubicBezTo>
                  <a:pt x="288461" y="376831"/>
                  <a:pt x="252791" y="417685"/>
                  <a:pt x="278581" y="386736"/>
                </a:cubicBezTo>
                <a:cubicBezTo>
                  <a:pt x="286468" y="377271"/>
                  <a:pt x="288576" y="376794"/>
                  <a:pt x="298245" y="370348"/>
                </a:cubicBezTo>
                <a:cubicBezTo>
                  <a:pt x="313540" y="347407"/>
                  <a:pt x="304800" y="355054"/>
                  <a:pt x="321187" y="344129"/>
                </a:cubicBezTo>
                <a:cubicBezTo>
                  <a:pt x="336213" y="321591"/>
                  <a:pt x="326824" y="326957"/>
                  <a:pt x="344129" y="321187"/>
                </a:cubicBezTo>
                <a:cubicBezTo>
                  <a:pt x="361609" y="294968"/>
                  <a:pt x="338667" y="326649"/>
                  <a:pt x="360516" y="304800"/>
                </a:cubicBezTo>
                <a:cubicBezTo>
                  <a:pt x="375341" y="289975"/>
                  <a:pt x="357762" y="298072"/>
                  <a:pt x="376903" y="291690"/>
                </a:cubicBezTo>
                <a:cubicBezTo>
                  <a:pt x="395691" y="263509"/>
                  <a:pt x="370673" y="296675"/>
                  <a:pt x="393290" y="278581"/>
                </a:cubicBezTo>
                <a:cubicBezTo>
                  <a:pt x="396366" y="276120"/>
                  <a:pt x="397059" y="271533"/>
                  <a:pt x="399845" y="268748"/>
                </a:cubicBezTo>
                <a:cubicBezTo>
                  <a:pt x="402630" y="265963"/>
                  <a:pt x="406400" y="264379"/>
                  <a:pt x="409678" y="262194"/>
                </a:cubicBezTo>
                <a:cubicBezTo>
                  <a:pt x="410770" y="258916"/>
                  <a:pt x="411039" y="255236"/>
                  <a:pt x="412955" y="252361"/>
                </a:cubicBezTo>
                <a:cubicBezTo>
                  <a:pt x="419969" y="241840"/>
                  <a:pt x="422311" y="242688"/>
                  <a:pt x="432619" y="239252"/>
                </a:cubicBezTo>
                <a:cubicBezTo>
                  <a:pt x="435897" y="237067"/>
                  <a:pt x="439666" y="235482"/>
                  <a:pt x="442452" y="232697"/>
                </a:cubicBezTo>
                <a:cubicBezTo>
                  <a:pt x="464305" y="210845"/>
                  <a:pt x="432616" y="233793"/>
                  <a:pt x="458839" y="216310"/>
                </a:cubicBezTo>
                <a:cubicBezTo>
                  <a:pt x="470951" y="198141"/>
                  <a:pt x="458464" y="212513"/>
                  <a:pt x="475226" y="203200"/>
                </a:cubicBezTo>
                <a:cubicBezTo>
                  <a:pt x="482112" y="199374"/>
                  <a:pt x="494890" y="190090"/>
                  <a:pt x="494890" y="190090"/>
                </a:cubicBezTo>
                <a:cubicBezTo>
                  <a:pt x="507708" y="170864"/>
                  <a:pt x="509127" y="172473"/>
                  <a:pt x="514555" y="150761"/>
                </a:cubicBezTo>
                <a:lnTo>
                  <a:pt x="521110" y="124542"/>
                </a:lnTo>
                <a:cubicBezTo>
                  <a:pt x="520017" y="112525"/>
                  <a:pt x="519329" y="100464"/>
                  <a:pt x="517832" y="88490"/>
                </a:cubicBezTo>
                <a:cubicBezTo>
                  <a:pt x="517141" y="82963"/>
                  <a:pt x="516860" y="77174"/>
                  <a:pt x="514555" y="72103"/>
                </a:cubicBezTo>
                <a:cubicBezTo>
                  <a:pt x="511295" y="64931"/>
                  <a:pt x="501445" y="52439"/>
                  <a:pt x="501445" y="52439"/>
                </a:cubicBezTo>
                <a:cubicBezTo>
                  <a:pt x="495438" y="34415"/>
                  <a:pt x="501777" y="50561"/>
                  <a:pt x="491613" y="32774"/>
                </a:cubicBezTo>
                <a:cubicBezTo>
                  <a:pt x="489189" y="28532"/>
                  <a:pt x="488186" y="23418"/>
                  <a:pt x="485058" y="19665"/>
                </a:cubicBezTo>
                <a:cubicBezTo>
                  <a:pt x="478349" y="11615"/>
                  <a:pt x="473702" y="13986"/>
                  <a:pt x="465394" y="9832"/>
                </a:cubicBezTo>
                <a:cubicBezTo>
                  <a:pt x="439988" y="-2872"/>
                  <a:pt x="470434" y="8234"/>
                  <a:pt x="445729" y="0"/>
                </a:cubicBezTo>
                <a:cubicBezTo>
                  <a:pt x="430434" y="1092"/>
                  <a:pt x="415074" y="1485"/>
                  <a:pt x="399845" y="3277"/>
                </a:cubicBezTo>
                <a:cubicBezTo>
                  <a:pt x="396414" y="3681"/>
                  <a:pt x="392171" y="3857"/>
                  <a:pt x="390013" y="6555"/>
                </a:cubicBezTo>
                <a:cubicBezTo>
                  <a:pt x="378678" y="20725"/>
                  <a:pt x="390013" y="12018"/>
                  <a:pt x="390013" y="13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 rot="8100000" flipV="1">
            <a:off x="6491084" y="-6163910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TextBox 310"/>
          <p:cNvSpPr txBox="1"/>
          <p:nvPr/>
        </p:nvSpPr>
        <p:spPr>
          <a:xfrm>
            <a:off x="2854895" y="-72426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sp>
        <p:nvSpPr>
          <p:cNvPr id="312" name="TextBox 311"/>
          <p:cNvSpPr txBox="1"/>
          <p:nvPr/>
        </p:nvSpPr>
        <p:spPr>
          <a:xfrm>
            <a:off x="2864792" y="-66746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1</a:t>
            </a:r>
            <a:r>
              <a:rPr lang="en-GB" dirty="0" smtClean="0"/>
              <a:t>5</a:t>
            </a:r>
            <a:r>
              <a:rPr lang="ga-IE" dirty="0" smtClean="0"/>
              <a:t>0</a:t>
            </a:r>
            <a:endParaRPr lang="ga-IE" dirty="0"/>
          </a:p>
        </p:txBody>
      </p:sp>
      <p:cxnSp>
        <p:nvCxnSpPr>
          <p:cNvPr id="314" name="Straight Connector 313"/>
          <p:cNvCxnSpPr>
            <a:stCxn id="308" idx="1"/>
          </p:cNvCxnSpPr>
          <p:nvPr/>
        </p:nvCxnSpPr>
        <p:spPr>
          <a:xfrm flipV="1">
            <a:off x="2727918" y="-7493236"/>
            <a:ext cx="1844" cy="5038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2665838" y="-7567887"/>
            <a:ext cx="126000" cy="44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238" name="Rectangle 237"/>
          <p:cNvSpPr/>
          <p:nvPr/>
        </p:nvSpPr>
        <p:spPr>
          <a:xfrm rot="8100000" flipV="1">
            <a:off x="2520464" y="-7563553"/>
            <a:ext cx="360000" cy="7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5" name="Rectangle 564"/>
          <p:cNvSpPr/>
          <p:nvPr/>
        </p:nvSpPr>
        <p:spPr>
          <a:xfrm rot="18900000">
            <a:off x="2603420" y="-759883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17" name="Rectangle 316"/>
          <p:cNvSpPr/>
          <p:nvPr/>
        </p:nvSpPr>
        <p:spPr>
          <a:xfrm rot="18900000">
            <a:off x="1508528" y="-7631840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4" name="Rectangle 323"/>
          <p:cNvSpPr/>
          <p:nvPr/>
        </p:nvSpPr>
        <p:spPr>
          <a:xfrm rot="18900000">
            <a:off x="1951682" y="-7184473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325" name="Rectangle 324"/>
          <p:cNvSpPr/>
          <p:nvPr/>
        </p:nvSpPr>
        <p:spPr>
          <a:xfrm rot="18900000">
            <a:off x="2403263" y="-6732892"/>
            <a:ext cx="101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cxnSp>
        <p:nvCxnSpPr>
          <p:cNvPr id="331" name="Straight Connector 330"/>
          <p:cNvCxnSpPr/>
          <p:nvPr/>
        </p:nvCxnSpPr>
        <p:spPr>
          <a:xfrm>
            <a:off x="2664353" y="-7134565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H="1">
            <a:off x="2669269" y="-7150718"/>
            <a:ext cx="126415" cy="77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47917" y="-7133408"/>
            <a:ext cx="361143" cy="751919"/>
            <a:chOff x="3000935" y="4705267"/>
            <a:chExt cx="361143" cy="751919"/>
          </a:xfrm>
        </p:grpSpPr>
        <p:grpSp>
          <p:nvGrpSpPr>
            <p:cNvPr id="303" name="Group 302"/>
            <p:cNvGrpSpPr/>
            <p:nvPr/>
          </p:nvGrpSpPr>
          <p:grpSpPr>
            <a:xfrm rot="16200000" flipH="1">
              <a:off x="3110078" y="5205186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5" name="Rectangle 30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 rot="5400000" flipH="1" flipV="1">
              <a:off x="3108935" y="4597267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308" name="Rectangle 307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0" name="Oval 30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36" name="TextBox 335"/>
          <p:cNvSpPr txBox="1"/>
          <p:nvPr/>
        </p:nvSpPr>
        <p:spPr>
          <a:xfrm>
            <a:off x="5916690" y="-8731454"/>
            <a:ext cx="80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Axicon</a:t>
            </a:r>
            <a:endParaRPr lang="ga-IE" dirty="0"/>
          </a:p>
        </p:txBody>
      </p:sp>
      <p:sp>
        <p:nvSpPr>
          <p:cNvPr id="338" name="TextBox 337"/>
          <p:cNvSpPr txBox="1"/>
          <p:nvPr/>
        </p:nvSpPr>
        <p:spPr>
          <a:xfrm>
            <a:off x="9892396" y="-7812626"/>
            <a:ext cx="1548117" cy="151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Nikon CFI LU Plan Fluor EPI 10×, NA 0.30, WD 17.5 mm</a:t>
            </a:r>
            <a:endParaRPr lang="pl-PL" dirty="0" smtClean="0">
              <a:effectLst/>
            </a:endParaRPr>
          </a:p>
          <a:p>
            <a:endParaRPr lang="ga-IE" dirty="0"/>
          </a:p>
        </p:txBody>
      </p:sp>
      <p:sp>
        <p:nvSpPr>
          <p:cNvPr id="350" name="TextBox 349"/>
          <p:cNvSpPr txBox="1"/>
          <p:nvPr/>
        </p:nvSpPr>
        <p:spPr>
          <a:xfrm>
            <a:off x="11862741" y="-56388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sp>
        <p:nvSpPr>
          <p:cNvPr id="353" name="TextBox 352"/>
          <p:cNvSpPr txBox="1"/>
          <p:nvPr/>
        </p:nvSpPr>
        <p:spPr>
          <a:xfrm>
            <a:off x="10923969" y="-1129963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galvo</a:t>
            </a:r>
            <a:endParaRPr lang="ga-IE" dirty="0"/>
          </a:p>
        </p:txBody>
      </p:sp>
      <p:grpSp>
        <p:nvGrpSpPr>
          <p:cNvPr id="357" name="Group 356"/>
          <p:cNvGrpSpPr>
            <a:grpSpLocks noChangeAspect="1"/>
          </p:cNvGrpSpPr>
          <p:nvPr/>
        </p:nvGrpSpPr>
        <p:grpSpPr>
          <a:xfrm>
            <a:off x="2681129" y="-11553800"/>
            <a:ext cx="5078794" cy="1935602"/>
            <a:chOff x="5254388" y="496025"/>
            <a:chExt cx="6728346" cy="2564270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54388" y="496025"/>
              <a:ext cx="6728346" cy="2564270"/>
              <a:chOff x="5254388" y="496025"/>
              <a:chExt cx="6728346" cy="2564270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361152" y="496025"/>
                <a:ext cx="6503301" cy="2564270"/>
                <a:chOff x="5688699" y="2147405"/>
                <a:chExt cx="6503301" cy="2564270"/>
              </a:xfrm>
            </p:grpSpPr>
            <p:cxnSp>
              <p:nvCxnSpPr>
                <p:cNvPr id="364" name="Straight Connector 363"/>
                <p:cNvCxnSpPr>
                  <a:stCxn id="377" idx="2"/>
                  <a:endCxn id="376" idx="0"/>
                </p:cNvCxnSpPr>
                <p:nvPr/>
              </p:nvCxnSpPr>
              <p:spPr>
                <a:xfrm flipH="1">
                  <a:off x="11827899" y="2597690"/>
                  <a:ext cx="184" cy="16637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5" name="Group 364"/>
                <p:cNvGrpSpPr/>
                <p:nvPr/>
              </p:nvGrpSpPr>
              <p:grpSpPr>
                <a:xfrm>
                  <a:off x="5688699" y="2206371"/>
                  <a:ext cx="6019044" cy="1903005"/>
                  <a:chOff x="5688699" y="2206371"/>
                  <a:chExt cx="6019044" cy="1903005"/>
                </a:xfrm>
              </p:grpSpPr>
              <p:cxnSp>
                <p:nvCxnSpPr>
                  <p:cNvPr id="388" name="Straight Connector 387"/>
                  <p:cNvCxnSpPr>
                    <a:stCxn id="427" idx="3"/>
                  </p:cNvCxnSpPr>
                  <p:nvPr/>
                </p:nvCxnSpPr>
                <p:spPr>
                  <a:xfrm flipV="1">
                    <a:off x="6675450" y="3291300"/>
                    <a:ext cx="2154980" cy="1396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9257503" y="2206371"/>
                    <a:ext cx="2229825" cy="1100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 smtClean="0"/>
                      <a:t>Olympus</a:t>
                    </a:r>
                    <a:endParaRPr lang="ga-IE" sz="1600" dirty="0" smtClean="0"/>
                  </a:p>
                  <a:p>
                    <a:pPr algn="r"/>
                    <a:r>
                      <a:rPr lang="en-US" sz="1600" dirty="0" smtClean="0"/>
                      <a:t>25×</a:t>
                    </a:r>
                    <a:r>
                      <a:rPr lang="ga-IE" sz="1600" dirty="0" smtClean="0"/>
                      <a:t>, </a:t>
                    </a:r>
                    <a:r>
                      <a:rPr lang="en-GB" sz="1600" dirty="0" smtClean="0"/>
                      <a:t>1.0</a:t>
                    </a:r>
                    <a:r>
                      <a:rPr lang="ga-IE" sz="1600" dirty="0" smtClean="0"/>
                      <a:t>NA</a:t>
                    </a:r>
                    <a:endParaRPr lang="en-US" sz="1600" dirty="0" smtClean="0">
                      <a:effectLst/>
                    </a:endParaRPr>
                  </a:p>
                  <a:p>
                    <a:pPr algn="r"/>
                    <a:r>
                      <a:rPr lang="ga-IE" sz="1600" dirty="0" smtClean="0"/>
                      <a:t>WD</a:t>
                    </a:r>
                    <a:r>
                      <a:rPr lang="en-US" sz="1600" dirty="0" smtClean="0"/>
                      <a:t>: 8mm</a:t>
                    </a:r>
                    <a:endParaRPr lang="ga-IE" sz="1600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8504678" y="3740044"/>
                    <a:ext cx="6591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 </a:t>
                    </a:r>
                    <a:r>
                      <a:rPr lang="ga-IE" dirty="0"/>
                      <a:t>2</a:t>
                    </a:r>
                    <a:r>
                      <a:rPr lang="ga-IE" dirty="0" smtClean="0"/>
                      <a:t>00</a:t>
                    </a:r>
                    <a:endParaRPr lang="ga-IE" dirty="0"/>
                  </a:p>
                </p:txBody>
              </p:sp>
              <p:grpSp>
                <p:nvGrpSpPr>
                  <p:cNvPr id="406" name="Group 405"/>
                  <p:cNvGrpSpPr>
                    <a:grpSpLocks noChangeAspect="1"/>
                  </p:cNvGrpSpPr>
                  <p:nvPr/>
                </p:nvGrpSpPr>
                <p:grpSpPr>
                  <a:xfrm rot="5400000">
                    <a:off x="11146623" y="3075643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43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407" name="Rectangle 406"/>
                  <p:cNvSpPr/>
                  <p:nvPr/>
                </p:nvSpPr>
                <p:spPr>
                  <a:xfrm rot="16200000">
                    <a:off x="9798751" y="2386365"/>
                    <a:ext cx="288000" cy="2091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 dirty="0"/>
                  </a:p>
                </p:txBody>
              </p:sp>
              <p:cxnSp>
                <p:nvCxnSpPr>
                  <p:cNvPr id="413" name="Straight Connector 412"/>
                  <p:cNvCxnSpPr>
                    <a:stCxn id="427" idx="3"/>
                  </p:cNvCxnSpPr>
                  <p:nvPr/>
                </p:nvCxnSpPr>
                <p:spPr>
                  <a:xfrm>
                    <a:off x="6675450" y="3430907"/>
                    <a:ext cx="2237496" cy="14164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" name="Group 425"/>
                  <p:cNvGrpSpPr/>
                  <p:nvPr/>
                </p:nvGrpSpPr>
                <p:grpSpPr>
                  <a:xfrm rot="10800000" flipH="1" flipV="1">
                    <a:off x="8761225" y="3070908"/>
                    <a:ext cx="162568" cy="720000"/>
                    <a:chOff x="3835087" y="4195910"/>
                    <a:chExt cx="198408" cy="501554"/>
                  </a:xfrm>
                  <a:solidFill>
                    <a:schemeClr val="bg2"/>
                  </a:solidFill>
                </p:grpSpPr>
                <p:sp>
                  <p:nvSpPr>
                    <p:cNvPr id="429" name="Rectangle 428"/>
                    <p:cNvSpPr/>
                    <p:nvPr/>
                  </p:nvSpPr>
                  <p:spPr>
                    <a:xfrm>
                      <a:off x="3835087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688699" y="3081075"/>
                    <a:ext cx="986751" cy="699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ga-IE" sz="1400" dirty="0" smtClean="0">
                        <a:solidFill>
                          <a:schemeClr val="tx1"/>
                        </a:solidFill>
                      </a:rPr>
                      <a:t>Camera</a:t>
                    </a:r>
                    <a:endParaRPr lang="ga-IE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6623442" y="3685865"/>
                    <a:ext cx="6310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ga-IE" dirty="0" smtClean="0"/>
                      <a:t>filter</a:t>
                    </a:r>
                    <a:endParaRPr lang="ga-IE" dirty="0"/>
                  </a:p>
                </p:txBody>
              </p:sp>
            </p:grpSp>
            <p:grpSp>
              <p:nvGrpSpPr>
                <p:cNvPr id="368" name="Group 367"/>
                <p:cNvGrpSpPr>
                  <a:grpSpLocks noChangeAspect="1"/>
                </p:cNvGrpSpPr>
                <p:nvPr/>
              </p:nvGrpSpPr>
              <p:grpSpPr>
                <a:xfrm>
                  <a:off x="11630938" y="3544224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5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74" name="Group 373"/>
                <p:cNvGrpSpPr>
                  <a:grpSpLocks noChangeAspect="1"/>
                </p:cNvGrpSpPr>
                <p:nvPr/>
              </p:nvGrpSpPr>
              <p:grpSpPr>
                <a:xfrm flipV="1">
                  <a:off x="11630921" y="2596610"/>
                  <a:ext cx="402239" cy="720000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381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8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75" name="Rectangle 374"/>
                <p:cNvSpPr/>
                <p:nvPr/>
              </p:nvSpPr>
              <p:spPr>
                <a:xfrm>
                  <a:off x="11472000" y="3069000"/>
                  <a:ext cx="720000" cy="72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1683899" y="4261390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1684083" y="2147405"/>
                  <a:ext cx="288000" cy="4502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ga-IE" dirty="0" smtClean="0"/>
                    <a:t>v</a:t>
                  </a:r>
                  <a:endParaRPr lang="ga-IE" dirty="0"/>
                </a:p>
              </p:txBody>
            </p:sp>
            <p:grpSp>
              <p:nvGrpSpPr>
                <p:cNvPr id="378" name="Group 377"/>
                <p:cNvGrpSpPr/>
                <p:nvPr/>
              </p:nvGrpSpPr>
              <p:grpSpPr>
                <a:xfrm flipH="1">
                  <a:off x="11707742" y="3398520"/>
                  <a:ext cx="124057" cy="70371"/>
                  <a:chOff x="11707742" y="3398520"/>
                  <a:chExt cx="124057" cy="70371"/>
                </a:xfrm>
              </p:grpSpPr>
              <p:cxnSp>
                <p:nvCxnSpPr>
                  <p:cNvPr id="379" name="Straight Connector 378"/>
                  <p:cNvCxnSpPr>
                    <a:stCxn id="433" idx="1"/>
                  </p:cNvCxnSpPr>
                  <p:nvPr/>
                </p:nvCxnSpPr>
                <p:spPr>
                  <a:xfrm flipV="1">
                    <a:off x="11707742" y="339852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/>
                  <p:cNvCxnSpPr/>
                  <p:nvPr/>
                </p:nvCxnSpPr>
                <p:spPr>
                  <a:xfrm>
                    <a:off x="11711642" y="3431990"/>
                    <a:ext cx="120157" cy="369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3" name="Rectangle 362"/>
              <p:cNvSpPr/>
              <p:nvPr/>
            </p:nvSpPr>
            <p:spPr>
              <a:xfrm>
                <a:off x="5254388" y="496025"/>
                <a:ext cx="6728346" cy="256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5294889" y="524595"/>
              <a:ext cx="11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Detection</a:t>
              </a:r>
              <a:endParaRPr lang="ga-IE" dirty="0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585154" y="1598855"/>
              <a:ext cx="45719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-670199" y="-11749972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-670199" y="-441133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95339" y="-674619"/>
            <a:ext cx="434183" cy="49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ga-IE"/>
          </a:p>
        </p:txBody>
      </p:sp>
      <p:sp>
        <p:nvSpPr>
          <p:cNvPr id="2" name="TextBox 1"/>
          <p:cNvSpPr txBox="1"/>
          <p:nvPr/>
        </p:nvSpPr>
        <p:spPr>
          <a:xfrm>
            <a:off x="11195948" y="-1145486"/>
            <a:ext cx="780342" cy="646331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Motor</a:t>
            </a:r>
          </a:p>
          <a:p>
            <a:r>
              <a:rPr lang="ga-IE" dirty="0" smtClean="0"/>
              <a:t>stages</a:t>
            </a:r>
            <a:endParaRPr lang="ga-IE" dirty="0"/>
          </a:p>
        </p:txBody>
      </p:sp>
      <p:sp>
        <p:nvSpPr>
          <p:cNvPr id="355" name="TextBox 354"/>
          <p:cNvSpPr txBox="1"/>
          <p:nvPr/>
        </p:nvSpPr>
        <p:spPr>
          <a:xfrm>
            <a:off x="8934457" y="-692284"/>
            <a:ext cx="1091837" cy="369332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ga-IE" dirty="0" smtClean="0"/>
              <a:t>Periscope</a:t>
            </a:r>
          </a:p>
        </p:txBody>
      </p:sp>
    </p:spTree>
    <p:extLst>
      <p:ext uri="{BB962C8B-B14F-4D97-AF65-F5344CB8AC3E}">
        <p14:creationId xmlns:p14="http://schemas.microsoft.com/office/powerpoint/2010/main" val="3902204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"/>
          <p:cNvSpPr/>
          <p:nvPr/>
        </p:nvSpPr>
        <p:spPr>
          <a:xfrm>
            <a:off x="1445260" y="2949220"/>
            <a:ext cx="26187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Initialize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up hardware connections and load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"/>
          <p:cNvSpPr/>
          <p:nvPr/>
        </p:nvSpPr>
        <p:spPr>
          <a:xfrm>
            <a:off x="6423660" y="113479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it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run-time settings </a:t>
            </a: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(i.e. exposure time)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2346960" y="4768147"/>
            <a:ext cx="17170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it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Begin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"/>
          <p:cNvSpPr/>
          <p:nvPr/>
        </p:nvSpPr>
        <p:spPr>
          <a:xfrm>
            <a:off x="4467860" y="4768147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  <a:endParaRPr lang="it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Grab images and decide to continue or not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528560" y="4768147"/>
            <a:ext cx="15519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  <a:endParaRPr lang="it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Stop grabbing images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9"/>
          <p:cNvSpPr/>
          <p:nvPr/>
        </p:nvSpPr>
        <p:spPr>
          <a:xfrm>
            <a:off x="7528560" y="2949220"/>
            <a:ext cx="26568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  <a:endParaRPr lang="it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Close all connections and drivers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2346960" y="1130293"/>
            <a:ext cx="2796540" cy="849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hard-wired parameters (e.g. </a:t>
            </a:r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ports names</a:t>
            </a:r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4607560" y="2673925"/>
            <a:ext cx="2377440" cy="1400341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  <a:endParaRPr lang="it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user interaction and for messages from other components</a:t>
            </a:r>
            <a:endParaRPr lang="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nettore 2 33"/>
          <p:cNvCxnSpPr>
            <a:stCxn id="6" idx="3"/>
            <a:endCxn id="32" idx="1"/>
          </p:cNvCxnSpPr>
          <p:nvPr/>
        </p:nvCxnSpPr>
        <p:spPr>
          <a:xfrm>
            <a:off x="4064000" y="3374095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 flipH="1">
            <a:off x="3205480" y="4034594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7" idx="3"/>
            <a:endCxn id="28" idx="1"/>
          </p:cNvCxnSpPr>
          <p:nvPr/>
        </p:nvCxnSpPr>
        <p:spPr>
          <a:xfrm>
            <a:off x="40640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7124700" y="5193022"/>
            <a:ext cx="40386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37730" y="5193022"/>
            <a:ext cx="0" cy="674378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 flipH="1">
            <a:off x="4209414" y="5842000"/>
            <a:ext cx="3041016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 flipH="1" flipV="1">
            <a:off x="4209414" y="5193022"/>
            <a:ext cx="1" cy="67437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/>
          <p:nvPr/>
        </p:nvCxnSpPr>
        <p:spPr>
          <a:xfrm flipH="1" flipV="1">
            <a:off x="6979920" y="4039088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/>
          <p:nvPr/>
        </p:nvCxnSpPr>
        <p:spPr>
          <a:xfrm>
            <a:off x="6979920" y="3342341"/>
            <a:ext cx="543560" cy="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/>
          <p:nvPr/>
        </p:nvCxnSpPr>
        <p:spPr>
          <a:xfrm flipH="1" flipV="1">
            <a:off x="39065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/>
          <p:nvPr/>
        </p:nvCxnSpPr>
        <p:spPr>
          <a:xfrm>
            <a:off x="3462020" y="198212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6167120" y="1969211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6625590" y="1981910"/>
            <a:ext cx="1402080" cy="695453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a destra 58"/>
          <p:cNvSpPr/>
          <p:nvPr/>
        </p:nvSpPr>
        <p:spPr>
          <a:xfrm>
            <a:off x="177800" y="2949220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start</a:t>
            </a:r>
          </a:p>
        </p:txBody>
      </p:sp>
      <p:sp>
        <p:nvSpPr>
          <p:cNvPr id="61" name="Freccia a destra 60"/>
          <p:cNvSpPr/>
          <p:nvPr/>
        </p:nvSpPr>
        <p:spPr>
          <a:xfrm>
            <a:off x="10335260" y="2916615"/>
            <a:ext cx="1079500" cy="8514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end</a:t>
            </a:r>
          </a:p>
        </p:txBody>
      </p:sp>
    </p:spTree>
    <p:extLst>
      <p:ext uri="{BB962C8B-B14F-4D97-AF65-F5344CB8AC3E}">
        <p14:creationId xmlns:p14="http://schemas.microsoft.com/office/powerpoint/2010/main" val="211212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229099" y="-134437"/>
            <a:ext cx="20255136" cy="5924550"/>
            <a:chOff x="-4229099" y="-134437"/>
            <a:chExt cx="20255136" cy="5924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9962" r="4813" b="3649"/>
            <a:stretch/>
          </p:blipFill>
          <p:spPr>
            <a:xfrm>
              <a:off x="7624987" y="-134437"/>
              <a:ext cx="8401050" cy="592455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4229099" y="0"/>
              <a:ext cx="12400554" cy="5562600"/>
              <a:chOff x="-4229099" y="0"/>
              <a:chExt cx="12400554" cy="5562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4229099" y="0"/>
                <a:ext cx="12400554" cy="5562600"/>
                <a:chOff x="288758" y="333948"/>
                <a:chExt cx="12023047" cy="5194656"/>
              </a:xfrm>
            </p:grpSpPr>
            <p:sp>
              <p:nvSpPr>
                <p:cNvPr id="98" name="Shape 52"/>
                <p:cNvSpPr txBox="1"/>
                <p:nvPr/>
              </p:nvSpPr>
              <p:spPr>
                <a:xfrm>
                  <a:off x="288758" y="333948"/>
                  <a:ext cx="8309332" cy="5194656"/>
                </a:xfrm>
                <a:prstGeom prst="rect">
                  <a:avLst/>
                </a:prstGeom>
                <a:noFill/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0" name="Shape 59"/>
                <p:cNvSpPr txBox="1"/>
                <p:nvPr/>
              </p:nvSpPr>
              <p:spPr>
                <a:xfrm>
                  <a:off x="433043" y="935889"/>
                  <a:ext cx="1260000" cy="720000"/>
                </a:xfrm>
                <a:prstGeom prst="rect">
                  <a:avLst/>
                </a:prstGeom>
                <a:solidFill>
                  <a:srgbClr val="FFFFFF"/>
                </a:solidFill>
                <a:ln w="317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2" name="Shape 52"/>
                <p:cNvSpPr txBox="1"/>
                <p:nvPr/>
              </p:nvSpPr>
              <p:spPr>
                <a:xfrm>
                  <a:off x="2119434" y="518615"/>
                  <a:ext cx="4469310" cy="4853649"/>
                </a:xfrm>
                <a:prstGeom prst="rect">
                  <a:avLst/>
                </a:prstGeom>
                <a:solidFill>
                  <a:schemeClr val="bg1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3" name="Shape 59"/>
                <p:cNvSpPr txBox="1"/>
                <p:nvPr/>
              </p:nvSpPr>
              <p:spPr>
                <a:xfrm>
                  <a:off x="2527731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CameraLink</a:t>
                  </a:r>
                  <a:endPara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board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74" name="Shape 59"/>
                <p:cNvSpPr txBox="1"/>
                <p:nvPr/>
              </p:nvSpPr>
              <p:spPr>
                <a:xfrm>
                  <a:off x="4421522" y="988865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10Gb network card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81" name="Shape 59"/>
                <p:cNvSpPr txBox="1"/>
                <p:nvPr/>
              </p:nvSpPr>
              <p:spPr>
                <a:xfrm>
                  <a:off x="3509516" y="2360248"/>
                  <a:ext cx="1620000" cy="720000"/>
                </a:xfrm>
                <a:prstGeom prst="rect">
                  <a:avLst/>
                </a:prstGeom>
                <a:solidFill>
                  <a:srgbClr val="FFFFFF"/>
                </a:solidFill>
                <a:ln w="18350" cap="rnd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9000" tIns="69875" rIns="99000" bIns="54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System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600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bus</a:t>
                  </a:r>
                  <a:endParaRPr lang="en-US" sz="1600" b="1" i="0" u="none" strike="noStrike" cap="none" baseline="0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2119434" y="5033710"/>
                  <a:ext cx="12645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Workstation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763456" y="1296537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2700000">
                  <a:off x="3397590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3684065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rot="16200000" flipV="1">
                  <a:off x="4300489" y="3595150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 rot="18900000" flipV="1">
                  <a:off x="4535316" y="2040396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288758" y="5190050"/>
                  <a:ext cx="11657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Laboratory</a:t>
                  </a:r>
                  <a:endParaRPr lang="ga-IE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635624" y="940854"/>
                  <a:ext cx="1938402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10 Gb Optical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fibres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8806787" y="3995592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8806787" y="4303971"/>
                  <a:ext cx="764275" cy="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9571062" y="3810926"/>
                  <a:ext cx="168351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Raw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9571062" y="4119305"/>
                  <a:ext cx="2280327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Data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conversion</a:t>
                  </a:r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509515" y="4127420"/>
                  <a:ext cx="1620001" cy="90629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Local SSD </a:t>
                  </a:r>
                  <a:r>
                    <a:rPr lang="en-US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</a:t>
                  </a:r>
                  <a:r>
                    <a:rPr lang="ga-IE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AID 0</a:t>
                  </a:r>
                  <a:endParaRPr lang="ga-IE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10.9TB</a:t>
                  </a:r>
                </a:p>
              </p:txBody>
            </p:sp>
            <p:sp>
              <p:nvSpPr>
                <p:cNvPr id="5" name="Rounded Rectangle 4"/>
                <p:cNvSpPr/>
                <p:nvPr/>
              </p:nvSpPr>
              <p:spPr>
                <a:xfrm>
                  <a:off x="6785810" y="2360248"/>
                  <a:ext cx="1612232" cy="1465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ga-IE" b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Network-attached storage</a:t>
                  </a:r>
                  <a:endParaRPr lang="en-US" b="1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en-US" i="1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32.4 TB</a:t>
                  </a:r>
                  <a:endPara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9106473" y="842217"/>
                  <a:ext cx="2167115" cy="10061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b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Remote </a:t>
                  </a:r>
                  <a:r>
                    <a:rPr lang="it-IT" b="1" dirty="0" err="1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repository</a:t>
                  </a:r>
                  <a:endParaRPr lang="ga-IE" dirty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  <a:p>
                  <a:pPr lvl="0" algn="ctr">
                    <a:buClr>
                      <a:schemeClr val="dk1"/>
                    </a:buClr>
                    <a:buSzPct val="25000"/>
                  </a:pPr>
                  <a:r>
                    <a:rPr lang="it-IT" sz="1600" i="1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ea typeface="Arial"/>
                      <a:cs typeface="Arial" panose="020B0604020202020204" pitchFamily="34" charset="0"/>
                      <a:sym typeface="Arial"/>
                    </a:rPr>
                    <a:t>CINECA</a:t>
                  </a:r>
                  <a:endParaRPr lang="ga-IE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571062" y="4464450"/>
                  <a:ext cx="2740743" cy="316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Transfer to remote </a:t>
                  </a:r>
                  <a:r>
                    <a:rPr lang="it-IT" sz="16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repository</a:t>
                  </a:r>
                  <a:endParaRPr lang="ga-I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495839" y="19355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B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-4151207" y="63969"/>
                <a:ext cx="504000" cy="5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ga-IE" sz="4000" dirty="0" smtClean="0">
                    <a:solidFill>
                      <a:schemeClr val="tx1"/>
                    </a:solidFill>
                  </a:rPr>
                  <a:t>A</a:t>
                </a:r>
                <a:endParaRPr lang="ga-IE" sz="40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" name="Connettore 4 15"/>
          <p:cNvCxnSpPr/>
          <p:nvPr/>
        </p:nvCxnSpPr>
        <p:spPr>
          <a:xfrm>
            <a:off x="1714501" y="1082996"/>
            <a:ext cx="1400113" cy="1033674"/>
          </a:xfrm>
          <a:prstGeom prst="bentConnector3">
            <a:avLst>
              <a:gd name="adj1" fmla="val 100414"/>
            </a:avLst>
          </a:prstGeom>
          <a:ln w="762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/>
          <p:nvPr/>
        </p:nvCxnSpPr>
        <p:spPr>
          <a:xfrm rot="10800000" flipV="1">
            <a:off x="3316683" y="1104886"/>
            <a:ext cx="1548799" cy="893094"/>
          </a:xfrm>
          <a:prstGeom prst="bentConnector3">
            <a:avLst>
              <a:gd name="adj1" fmla="val 97646"/>
            </a:avLst>
          </a:prstGeom>
          <a:ln w="762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1"/>
          <p:cNvCxnSpPr/>
          <p:nvPr/>
        </p:nvCxnSpPr>
        <p:spPr>
          <a:xfrm flipV="1">
            <a:off x="4556384" y="4576306"/>
            <a:ext cx="788272" cy="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19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2" y="1341344"/>
            <a:ext cx="9807390" cy="551665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 management</a:t>
            </a:r>
            <a:endParaRPr lang="it-IT" dirty="0"/>
          </a:p>
        </p:txBody>
      </p:sp>
      <p:sp>
        <p:nvSpPr>
          <p:cNvPr id="6" name="TextBox 5"/>
          <p:cNvSpPr txBox="1"/>
          <p:nvPr/>
        </p:nvSpPr>
        <p:spPr>
          <a:xfrm>
            <a:off x="5267324" y="1436574"/>
            <a:ext cx="2305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51054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32.4TB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42386" y="565785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10.9TB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72373" y="1436574"/>
            <a:ext cx="4505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Python script from collaborators in Rome: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digitally </a:t>
            </a:r>
            <a:r>
              <a:rPr lang="en-GB" sz="2000" dirty="0" err="1" smtClean="0"/>
              <a:t>downsample</a:t>
            </a:r>
            <a:r>
              <a:rPr lang="en-GB" sz="2000" dirty="0" smtClean="0"/>
              <a:t> our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transfer from SSD to 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Convert from .</a:t>
            </a:r>
            <a:r>
              <a:rPr lang="en-GB" sz="2000" dirty="0" err="1" smtClean="0"/>
              <a:t>xcd</a:t>
            </a:r>
            <a:r>
              <a:rPr lang="en-GB" sz="2000" dirty="0" smtClean="0"/>
              <a:t> to .</a:t>
            </a:r>
            <a:r>
              <a:rPr lang="en-GB" sz="2000" dirty="0" err="1" smtClean="0"/>
              <a:t>tif</a:t>
            </a:r>
            <a:r>
              <a:rPr lang="en-GB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ym typeface="Wingdings" panose="05000000000000000000" pitchFamily="2" charset="2"/>
              </a:rPr>
              <a:t> decrease of size by factor 10</a:t>
            </a:r>
            <a:endParaRPr lang="en-GB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05649" y="1646972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2627" y="2126188"/>
            <a:ext cx="4667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5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322388" y="221812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Camera</a:t>
            </a:r>
          </a:p>
        </p:txBody>
      </p:sp>
      <p:sp>
        <p:nvSpPr>
          <p:cNvPr id="24" name="Shape 24"/>
          <p:cNvSpPr/>
          <p:nvPr/>
        </p:nvSpPr>
        <p:spPr>
          <a:xfrm>
            <a:off x="2199798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SPIM imaging</a:t>
            </a:r>
          </a:p>
        </p:txBody>
      </p:sp>
      <p:sp>
        <p:nvSpPr>
          <p:cNvPr id="25" name="Shape 25"/>
          <p:cNvSpPr/>
          <p:nvPr/>
        </p:nvSpPr>
        <p:spPr>
          <a:xfrm>
            <a:off x="4444977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26" name="Shape 26"/>
          <p:cNvSpPr/>
          <p:nvPr/>
        </p:nvSpPr>
        <p:spPr>
          <a:xfrm>
            <a:off x="2199798" y="4179551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DAQmx</a:t>
            </a:r>
          </a:p>
        </p:txBody>
      </p:sp>
      <p:sp>
        <p:nvSpPr>
          <p:cNvPr id="27" name="Shape 27"/>
          <p:cNvSpPr/>
          <p:nvPr/>
        </p:nvSpPr>
        <p:spPr>
          <a:xfrm>
            <a:off x="556756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PI stages</a:t>
            </a:r>
          </a:p>
        </p:txBody>
      </p:sp>
      <p:sp>
        <p:nvSpPr>
          <p:cNvPr id="28" name="Shape 28"/>
          <p:cNvSpPr/>
          <p:nvPr/>
        </p:nvSpPr>
        <p:spPr>
          <a:xfrm>
            <a:off x="4965217" y="124375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Stack</a:t>
            </a:r>
          </a:p>
        </p:txBody>
      </p:sp>
      <p:sp>
        <p:nvSpPr>
          <p:cNvPr id="29" name="Shape 29"/>
          <p:cNvSpPr/>
          <p:nvPr/>
        </p:nvSpPr>
        <p:spPr>
          <a:xfrm>
            <a:off x="4965222" y="350812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Tomo</a:t>
            </a:r>
          </a:p>
        </p:txBody>
      </p:sp>
      <p:sp>
        <p:nvSpPr>
          <p:cNvPr id="30" name="Shape 30"/>
          <p:cNvSpPr/>
          <p:nvPr/>
        </p:nvSpPr>
        <p:spPr>
          <a:xfrm>
            <a:off x="7812745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1" name="Shape 31"/>
          <p:cNvSpPr/>
          <p:nvPr/>
        </p:nvSpPr>
        <p:spPr>
          <a:xfrm>
            <a:off x="1114513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429"/>
              <a:t>Pockels cell</a:t>
            </a:r>
          </a:p>
        </p:txBody>
      </p:sp>
      <p:sp>
        <p:nvSpPr>
          <p:cNvPr id="32" name="Shape 32"/>
          <p:cNvSpPr/>
          <p:nvPr/>
        </p:nvSpPr>
        <p:spPr>
          <a:xfrm>
            <a:off x="332238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Camera</a:t>
            </a:r>
          </a:p>
        </p:txBody>
      </p:sp>
      <p:sp>
        <p:nvSpPr>
          <p:cNvPr id="33" name="Shape 33"/>
          <p:cNvSpPr/>
          <p:nvPr/>
        </p:nvSpPr>
        <p:spPr>
          <a:xfrm>
            <a:off x="7812745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DM mirror</a:t>
            </a:r>
          </a:p>
        </p:txBody>
      </p:sp>
      <p:sp>
        <p:nvSpPr>
          <p:cNvPr id="34" name="Shape 34"/>
          <p:cNvSpPr/>
          <p:nvPr/>
        </p:nvSpPr>
        <p:spPr>
          <a:xfrm>
            <a:off x="556756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stages</a:t>
            </a:r>
          </a:p>
        </p:txBody>
      </p:sp>
      <p:sp>
        <p:nvSpPr>
          <p:cNvPr id="35" name="Shape 35"/>
          <p:cNvSpPr/>
          <p:nvPr/>
        </p:nvSpPr>
        <p:spPr>
          <a:xfrm>
            <a:off x="2199798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Galvos</a:t>
            </a:r>
          </a:p>
        </p:txBody>
      </p:sp>
      <p:sp>
        <p:nvSpPr>
          <p:cNvPr id="36" name="Shape 36"/>
          <p:cNvSpPr/>
          <p:nvPr/>
        </p:nvSpPr>
        <p:spPr>
          <a:xfrm>
            <a:off x="6690156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sp>
        <p:nvSpPr>
          <p:cNvPr id="37" name="Shape 37"/>
          <p:cNvSpPr/>
          <p:nvPr/>
        </p:nvSpPr>
        <p:spPr>
          <a:xfrm>
            <a:off x="4444977" y="5158147"/>
            <a:ext cx="893833" cy="613247"/>
          </a:xfrm>
          <a:prstGeom prst="rect">
            <a:avLst/>
          </a:prstGeom>
          <a:solidFill>
            <a:srgbClr val="999999"/>
          </a:solidFill>
          <a:ln w="1905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AOTF</a:t>
            </a:r>
          </a:p>
        </p:txBody>
      </p:sp>
      <p:sp>
        <p:nvSpPr>
          <p:cNvPr id="38" name="Shape 38"/>
          <p:cNvSpPr/>
          <p:nvPr/>
        </p:nvSpPr>
        <p:spPr>
          <a:xfrm>
            <a:off x="6690156" y="3200953"/>
            <a:ext cx="893833" cy="61324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Laser</a:t>
            </a:r>
          </a:p>
        </p:txBody>
      </p:sp>
      <p:cxnSp>
        <p:nvCxnSpPr>
          <p:cNvPr id="39" name="Shape 39"/>
          <p:cNvCxnSpPr>
            <a:stCxn id="23" idx="2"/>
            <a:endCxn id="24" idx="0"/>
          </p:cNvCxnSpPr>
          <p:nvPr/>
        </p:nvCxnSpPr>
        <p:spPr>
          <a:xfrm flipH="1">
            <a:off x="2646771" y="2831369"/>
            <a:ext cx="1122533" cy="36951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" name="Shape 40"/>
          <p:cNvCxnSpPr>
            <a:stCxn id="23" idx="2"/>
          </p:cNvCxnSpPr>
          <p:nvPr/>
        </p:nvCxnSpPr>
        <p:spPr>
          <a:xfrm>
            <a:off x="3769305" y="2831370"/>
            <a:ext cx="1141679" cy="369795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hape 41"/>
          <p:cNvCxnSpPr>
            <a:stCxn id="28" idx="2"/>
            <a:endCxn id="23" idx="0"/>
          </p:cNvCxnSpPr>
          <p:nvPr/>
        </p:nvCxnSpPr>
        <p:spPr>
          <a:xfrm flipH="1">
            <a:off x="3769200" y="1856999"/>
            <a:ext cx="1642934" cy="361222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" name="Shape 42"/>
          <p:cNvCxnSpPr>
            <a:stCxn id="24" idx="2"/>
            <a:endCxn id="26" idx="0"/>
          </p:cNvCxnSpPr>
          <p:nvPr/>
        </p:nvCxnSpPr>
        <p:spPr>
          <a:xfrm>
            <a:off x="2646715" y="3814200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" name="Shape 43"/>
          <p:cNvCxnSpPr>
            <a:stCxn id="28" idx="2"/>
            <a:endCxn id="27" idx="0"/>
          </p:cNvCxnSpPr>
          <p:nvPr/>
        </p:nvCxnSpPr>
        <p:spPr>
          <a:xfrm>
            <a:off x="5412134" y="1856999"/>
            <a:ext cx="602419" cy="1344011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" name="Shape 44"/>
          <p:cNvCxnSpPr>
            <a:stCxn id="26" idx="2"/>
            <a:endCxn id="35" idx="0"/>
          </p:cNvCxnSpPr>
          <p:nvPr/>
        </p:nvCxnSpPr>
        <p:spPr>
          <a:xfrm>
            <a:off x="2646715" y="4792798"/>
            <a:ext cx="0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" name="Shape 45"/>
          <p:cNvCxnSpPr>
            <a:stCxn id="26" idx="2"/>
            <a:endCxn id="31" idx="0"/>
          </p:cNvCxnSpPr>
          <p:nvPr/>
        </p:nvCxnSpPr>
        <p:spPr>
          <a:xfrm flipH="1">
            <a:off x="1561333" y="4792798"/>
            <a:ext cx="1085382" cy="365223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46"/>
          <p:cNvCxnSpPr>
            <a:stCxn id="23" idx="2"/>
            <a:endCxn id="32" idx="0"/>
          </p:cNvCxnSpPr>
          <p:nvPr/>
        </p:nvCxnSpPr>
        <p:spPr>
          <a:xfrm>
            <a:off x="3769304" y="2831369"/>
            <a:ext cx="0" cy="2326799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47"/>
          <p:cNvCxnSpPr>
            <a:stCxn id="25" idx="2"/>
            <a:endCxn id="37" idx="0"/>
          </p:cNvCxnSpPr>
          <p:nvPr/>
        </p:nvCxnSpPr>
        <p:spPr>
          <a:xfrm>
            <a:off x="4891894" y="3814200"/>
            <a:ext cx="0" cy="1344011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48"/>
          <p:cNvCxnSpPr/>
          <p:nvPr/>
        </p:nvCxnSpPr>
        <p:spPr>
          <a:xfrm>
            <a:off x="6014483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" name="Shape 49"/>
          <p:cNvCxnSpPr/>
          <p:nvPr/>
        </p:nvCxnSpPr>
        <p:spPr>
          <a:xfrm>
            <a:off x="713707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" name="Shape 50"/>
          <p:cNvCxnSpPr/>
          <p:nvPr/>
        </p:nvCxnSpPr>
        <p:spPr>
          <a:xfrm>
            <a:off x="8259662" y="3816362"/>
            <a:ext cx="0" cy="1343888"/>
          </a:xfrm>
          <a:prstGeom prst="straightConnector1">
            <a:avLst/>
          </a:prstGeom>
          <a:noFill/>
          <a:ln w="19050" cap="flat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" name="Shape 51"/>
          <p:cNvCxnSpPr>
            <a:endCxn id="28" idx="0"/>
          </p:cNvCxnSpPr>
          <p:nvPr/>
        </p:nvCxnSpPr>
        <p:spPr>
          <a:xfrm>
            <a:off x="5412134" y="963976"/>
            <a:ext cx="0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" name="Shape 52"/>
          <p:cNvSpPr txBox="1"/>
          <p:nvPr/>
        </p:nvSpPr>
        <p:spPr>
          <a:xfrm rot="-757146">
            <a:off x="3852390" y="1450977"/>
            <a:ext cx="1326520" cy="359447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aquire image sweep:</a:t>
            </a:r>
          </a:p>
          <a:p>
            <a:r>
              <a:rPr lang="it" sz="762" b="1"/>
              <a:t># of frames</a:t>
            </a:r>
          </a:p>
          <a:p>
            <a:r>
              <a:rPr lang="it" sz="762" b="1"/>
              <a:t>file name</a:t>
            </a:r>
          </a:p>
        </p:txBody>
      </p:sp>
      <p:sp>
        <p:nvSpPr>
          <p:cNvPr id="53" name="Shape 53"/>
          <p:cNvSpPr txBox="1"/>
          <p:nvPr/>
        </p:nvSpPr>
        <p:spPr>
          <a:xfrm rot="-1834250">
            <a:off x="5645251" y="2092527"/>
            <a:ext cx="543620" cy="595376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move:</a:t>
            </a:r>
          </a:p>
          <a:p>
            <a:r>
              <a:rPr lang="it" sz="762" b="1"/>
              <a:t>speed</a:t>
            </a:r>
          </a:p>
          <a:p>
            <a:r>
              <a:rPr lang="it" sz="762" b="1"/>
              <a:t>step</a:t>
            </a:r>
          </a:p>
        </p:txBody>
      </p:sp>
      <p:sp>
        <p:nvSpPr>
          <p:cNvPr id="54" name="Shape 54"/>
          <p:cNvSpPr txBox="1"/>
          <p:nvPr/>
        </p:nvSpPr>
        <p:spPr>
          <a:xfrm rot="5400000">
            <a:off x="3455943" y="3816200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cameralink</a:t>
            </a:r>
          </a:p>
        </p:txBody>
      </p:sp>
      <p:sp>
        <p:nvSpPr>
          <p:cNvPr id="55" name="Shape 55"/>
          <p:cNvSpPr txBox="1"/>
          <p:nvPr/>
        </p:nvSpPr>
        <p:spPr>
          <a:xfrm rot="5398772">
            <a:off x="4569205" y="4511661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/>
              <a:t>serial</a:t>
            </a:r>
          </a:p>
        </p:txBody>
      </p:sp>
      <p:sp>
        <p:nvSpPr>
          <p:cNvPr id="56" name="Shape 56"/>
          <p:cNvSpPr txBox="1"/>
          <p:nvPr/>
        </p:nvSpPr>
        <p:spPr>
          <a:xfrm rot="5398772">
            <a:off x="6813570" y="4474107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953" dirty="0"/>
              <a:t>serial</a:t>
            </a:r>
          </a:p>
        </p:txBody>
      </p:sp>
      <p:sp>
        <p:nvSpPr>
          <p:cNvPr id="57" name="Shape 57"/>
          <p:cNvSpPr txBox="1"/>
          <p:nvPr/>
        </p:nvSpPr>
        <p:spPr>
          <a:xfrm rot="5398772">
            <a:off x="5701274" y="4549175"/>
            <a:ext cx="828409" cy="304843"/>
          </a:xfrm>
          <a:prstGeom prst="rect">
            <a:avLst/>
          </a:prstGeom>
          <a:noFill/>
          <a:ln>
            <a:noFill/>
          </a:ln>
        </p:spPr>
        <p:txBody>
          <a:bodyPr lIns="109215" tIns="109215" rIns="109215" bIns="109215" anchor="t" anchorCtr="0">
            <a:noAutofit/>
          </a:bodyPr>
          <a:lstStyle/>
          <a:p>
            <a:r>
              <a:rPr lang="it" sz="762" dirty="0"/>
              <a:t>USB</a:t>
            </a:r>
          </a:p>
        </p:txBody>
      </p:sp>
      <p:sp>
        <p:nvSpPr>
          <p:cNvPr id="58" name="Shape 58"/>
          <p:cNvSpPr/>
          <p:nvPr/>
        </p:nvSpPr>
        <p:spPr>
          <a:xfrm>
            <a:off x="6268053" y="1243728"/>
            <a:ext cx="893910" cy="613277"/>
          </a:xfrm>
          <a:prstGeom prst="rect">
            <a:avLst/>
          </a:prstGeom>
          <a:solidFill>
            <a:srgbClr val="D9D9D9"/>
          </a:solidFill>
          <a:ln w="190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215" tIns="109215" rIns="109215" bIns="109215" anchor="ctr" anchorCtr="0">
            <a:noAutofit/>
          </a:bodyPr>
          <a:lstStyle/>
          <a:p>
            <a:pPr algn="ctr"/>
            <a:r>
              <a:rPr lang="it" sz="1524"/>
              <a:t>Data transfer</a:t>
            </a:r>
          </a:p>
        </p:txBody>
      </p:sp>
      <p:cxnSp>
        <p:nvCxnSpPr>
          <p:cNvPr id="59" name="Shape 59"/>
          <p:cNvCxnSpPr>
            <a:stCxn id="29" idx="2"/>
            <a:endCxn id="58" idx="0"/>
          </p:cNvCxnSpPr>
          <p:nvPr/>
        </p:nvCxnSpPr>
        <p:spPr>
          <a:xfrm>
            <a:off x="5412139" y="964059"/>
            <a:ext cx="1302859" cy="27977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35992620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2096" y="0"/>
            <a:ext cx="5342094" cy="5960020"/>
            <a:chOff x="2122096" y="0"/>
            <a:chExt cx="5342094" cy="5960020"/>
          </a:xfrm>
        </p:grpSpPr>
        <p:sp>
          <p:nvSpPr>
            <p:cNvPr id="4" name="Shape 29"/>
            <p:cNvSpPr/>
            <p:nvPr/>
          </p:nvSpPr>
          <p:spPr>
            <a:xfrm>
              <a:off x="5548800" y="0"/>
              <a:ext cx="1094400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it" sz="1524" dirty="0"/>
                <a:t>Tomo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7811" y="1080655"/>
              <a:ext cx="2736379" cy="613247"/>
              <a:chOff x="4900937" y="1080655"/>
              <a:chExt cx="2736379" cy="613247"/>
            </a:xfrm>
          </p:grpSpPr>
          <p:sp>
            <p:nvSpPr>
              <p:cNvPr id="5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Stack</a:t>
                </a:r>
                <a:endParaRPr lang="it" sz="1524" dirty="0"/>
              </a:p>
            </p:txBody>
          </p:sp>
          <p:sp>
            <p:nvSpPr>
              <p:cNvPr id="6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Data Transfer</a:t>
                </a:r>
                <a:endParaRPr lang="it" sz="1524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10445" y="2161310"/>
              <a:ext cx="2736379" cy="613247"/>
              <a:chOff x="4900937" y="1080655"/>
              <a:chExt cx="2736379" cy="613247"/>
            </a:xfrm>
          </p:grpSpPr>
          <p:sp>
            <p:nvSpPr>
              <p:cNvPr id="11" name="Shape 29"/>
              <p:cNvSpPr/>
              <p:nvPr/>
            </p:nvSpPr>
            <p:spPr>
              <a:xfrm>
                <a:off x="4900937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Camera</a:t>
                </a:r>
                <a:endParaRPr lang="it" sz="1524" dirty="0"/>
              </a:p>
            </p:txBody>
          </p:sp>
          <p:sp>
            <p:nvSpPr>
              <p:cNvPr id="12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Motor Stages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87814" y="3241965"/>
              <a:ext cx="2936624" cy="613247"/>
              <a:chOff x="4700692" y="1080655"/>
              <a:chExt cx="2936624" cy="613247"/>
            </a:xfrm>
          </p:grpSpPr>
          <p:sp>
            <p:nvSpPr>
              <p:cNvPr id="14" name="Shape 29"/>
              <p:cNvSpPr/>
              <p:nvPr/>
            </p:nvSpPr>
            <p:spPr>
              <a:xfrm>
                <a:off x="4700692" y="108065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Waveform</a:t>
                </a:r>
              </a:p>
              <a:p>
                <a:pPr algn="ctr"/>
                <a:r>
                  <a:rPr lang="ga-IE" sz="1524" dirty="0" smtClean="0"/>
                  <a:t>Generator</a:t>
                </a:r>
                <a:endParaRPr lang="it" sz="1524" dirty="0"/>
              </a:p>
            </p:txBody>
          </p:sp>
          <p:sp>
            <p:nvSpPr>
              <p:cNvPr id="15" name="Shape 29"/>
              <p:cNvSpPr/>
              <p:nvPr/>
            </p:nvSpPr>
            <p:spPr>
              <a:xfrm>
                <a:off x="6542916" y="1080655"/>
                <a:ext cx="1094400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AOTF</a:t>
                </a:r>
              </a:p>
              <a:p>
                <a:pPr algn="ctr"/>
                <a:r>
                  <a:rPr lang="ga-IE" sz="1524" dirty="0" smtClean="0"/>
                  <a:t>(Shutter)</a:t>
                </a:r>
              </a:p>
            </p:txBody>
          </p:sp>
        </p:grpSp>
        <p:sp>
          <p:nvSpPr>
            <p:cNvPr id="16" name="Shape 29"/>
            <p:cNvSpPr/>
            <p:nvPr/>
          </p:nvSpPr>
          <p:spPr>
            <a:xfrm>
              <a:off x="2967225" y="4322620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DAQ</a:t>
              </a:r>
            </a:p>
            <a:p>
              <a:pPr algn="ctr"/>
              <a:r>
                <a:rPr lang="ga-IE" sz="1524" dirty="0" smtClean="0"/>
                <a:t>Board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22096" y="5346773"/>
              <a:ext cx="2784335" cy="613247"/>
              <a:chOff x="1898072" y="5098475"/>
              <a:chExt cx="2784335" cy="613247"/>
            </a:xfrm>
          </p:grpSpPr>
          <p:sp>
            <p:nvSpPr>
              <p:cNvPr id="17" name="Shape 29"/>
              <p:cNvSpPr/>
              <p:nvPr/>
            </p:nvSpPr>
            <p:spPr>
              <a:xfrm>
                <a:off x="1898072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Laser</a:t>
                </a:r>
              </a:p>
              <a:p>
                <a:pPr algn="ctr"/>
                <a:r>
                  <a:rPr lang="ga-IE" sz="1524" dirty="0" smtClean="0"/>
                  <a:t>Modulator</a:t>
                </a:r>
              </a:p>
            </p:txBody>
          </p:sp>
          <p:sp>
            <p:nvSpPr>
              <p:cNvPr id="18" name="Shape 29"/>
              <p:cNvSpPr/>
              <p:nvPr/>
            </p:nvSpPr>
            <p:spPr>
              <a:xfrm>
                <a:off x="3588328" y="5098475"/>
                <a:ext cx="1094079" cy="613247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09215" tIns="109215" rIns="109215" bIns="109215" anchor="ctr" anchorCtr="0">
                <a:noAutofit/>
              </a:bodyPr>
              <a:lstStyle/>
              <a:p>
                <a:pPr algn="ctr"/>
                <a:r>
                  <a:rPr lang="ga-IE" sz="1524" dirty="0" smtClean="0"/>
                  <a:t>Galvo</a:t>
                </a:r>
              </a:p>
              <a:p>
                <a:pPr algn="ctr"/>
                <a:r>
                  <a:rPr lang="ga-IE" sz="1524" dirty="0" smtClean="0"/>
                  <a:t>Scanners</a:t>
                </a:r>
              </a:p>
            </p:txBody>
          </p:sp>
        </p:grpSp>
        <p:sp>
          <p:nvSpPr>
            <p:cNvPr id="19" name="Shape 29"/>
            <p:cNvSpPr/>
            <p:nvPr/>
          </p:nvSpPr>
          <p:spPr>
            <a:xfrm>
              <a:off x="6369790" y="5346772"/>
              <a:ext cx="1094079" cy="61324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09215" tIns="109215" rIns="109215" bIns="109215" anchor="ctr" anchorCtr="0">
              <a:noAutofit/>
            </a:bodyPr>
            <a:lstStyle/>
            <a:p>
              <a:pPr algn="ctr"/>
              <a:r>
                <a:rPr lang="ga-IE" sz="1524" dirty="0" smtClean="0"/>
                <a:t>Lasers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11344" y="385846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2700000">
              <a:off x="2813390" y="4898171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700000">
              <a:off x="3734975" y="276935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2700000">
              <a:off x="4559526" y="1680218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700000">
              <a:off x="5375778" y="588970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8900000">
              <a:off x="6814705" y="58896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>
              <a:off x="5993716" y="1680219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900000">
              <a:off x="5202813" y="2765112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8900000">
              <a:off x="4253399" y="4919264"/>
              <a:ext cx="2920" cy="486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24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745" y="-3435177"/>
            <a:ext cx="9863962" cy="11108062"/>
            <a:chOff x="490745" y="-3435177"/>
            <a:chExt cx="9863962" cy="11108062"/>
          </a:xfrm>
        </p:grpSpPr>
        <p:grpSp>
          <p:nvGrpSpPr>
            <p:cNvPr id="5" name="Group 4"/>
            <p:cNvGrpSpPr/>
            <p:nvPr/>
          </p:nvGrpSpPr>
          <p:grpSpPr>
            <a:xfrm>
              <a:off x="490745" y="-3426773"/>
              <a:ext cx="5276270" cy="11099658"/>
              <a:chOff x="22315" y="-4855133"/>
              <a:chExt cx="5276270" cy="11099658"/>
            </a:xfrm>
          </p:grpSpPr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48" name="Arc 47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50" name="Arc 49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1" name="Arc 50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52" name="Straight Connector 51"/>
                    <p:cNvCxnSpPr>
                      <a:endCxn id="50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stCxn id="48" idx="0"/>
                      <a:endCxn id="50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27565" y="-677632"/>
                <a:ext cx="5271020" cy="6922157"/>
                <a:chOff x="27565" y="-677632"/>
                <a:chExt cx="5271020" cy="6922157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37" name="Arc 36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39" name="Arc 38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0" name="Arc 39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41" name="Straight Connector 40"/>
                      <p:cNvCxnSpPr>
                        <a:endCxn id="39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37" idx="0"/>
                        <a:endCxn id="39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9" name="Flowchart: Connector 28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0" name="Straight Connector 29"/>
                  <p:cNvCxnSpPr>
                    <a:stCxn id="29" idx="2"/>
                    <a:endCxn id="29" idx="6"/>
                  </p:cNvCxnSpPr>
                  <p:nvPr/>
                </p:nvCxnSpPr>
                <p:spPr>
                  <a:xfrm>
                    <a:off x="1724025" y="3362324"/>
                    <a:ext cx="1828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Rectangle 30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1" name="Freeform 20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984821" y="3412523"/>
                  <a:ext cx="3513908" cy="1547948"/>
                </a:xfrm>
                <a:custGeom>
                  <a:avLst/>
                  <a:gdLst>
                    <a:gd name="connsiteX0" fmla="*/ 0 w 5856514"/>
                    <a:gd name="connsiteY0" fmla="*/ 2569029 h 2579914"/>
                    <a:gd name="connsiteX1" fmla="*/ 228600 w 5856514"/>
                    <a:gd name="connsiteY1" fmla="*/ 2569029 h 2579914"/>
                    <a:gd name="connsiteX2" fmla="*/ 478971 w 5856514"/>
                    <a:gd name="connsiteY2" fmla="*/ 2525486 h 2579914"/>
                    <a:gd name="connsiteX3" fmla="*/ 631371 w 5856514"/>
                    <a:gd name="connsiteY3" fmla="*/ 2514600 h 2579914"/>
                    <a:gd name="connsiteX4" fmla="*/ 816428 w 5856514"/>
                    <a:gd name="connsiteY4" fmla="*/ 2569029 h 2579914"/>
                    <a:gd name="connsiteX5" fmla="*/ 914400 w 5856514"/>
                    <a:gd name="connsiteY5" fmla="*/ 2569029 h 2579914"/>
                    <a:gd name="connsiteX6" fmla="*/ 1066800 w 5856514"/>
                    <a:gd name="connsiteY6" fmla="*/ 2569029 h 2579914"/>
                    <a:gd name="connsiteX7" fmla="*/ 1208314 w 5856514"/>
                    <a:gd name="connsiteY7" fmla="*/ 2525486 h 2579914"/>
                    <a:gd name="connsiteX8" fmla="*/ 1382485 w 5856514"/>
                    <a:gd name="connsiteY8" fmla="*/ 2492829 h 2579914"/>
                    <a:gd name="connsiteX9" fmla="*/ 1513114 w 5856514"/>
                    <a:gd name="connsiteY9" fmla="*/ 2449286 h 2579914"/>
                    <a:gd name="connsiteX10" fmla="*/ 1578428 w 5856514"/>
                    <a:gd name="connsiteY10" fmla="*/ 2449286 h 2579914"/>
                    <a:gd name="connsiteX11" fmla="*/ 1654628 w 5856514"/>
                    <a:gd name="connsiteY11" fmla="*/ 2460172 h 2579914"/>
                    <a:gd name="connsiteX12" fmla="*/ 1752600 w 5856514"/>
                    <a:gd name="connsiteY12" fmla="*/ 2525486 h 2579914"/>
                    <a:gd name="connsiteX13" fmla="*/ 1850571 w 5856514"/>
                    <a:gd name="connsiteY13" fmla="*/ 2579914 h 2579914"/>
                    <a:gd name="connsiteX14" fmla="*/ 1981200 w 5856514"/>
                    <a:gd name="connsiteY14" fmla="*/ 2579914 h 2579914"/>
                    <a:gd name="connsiteX15" fmla="*/ 2090057 w 5856514"/>
                    <a:gd name="connsiteY15" fmla="*/ 2547257 h 2579914"/>
                    <a:gd name="connsiteX16" fmla="*/ 2209800 w 5856514"/>
                    <a:gd name="connsiteY16" fmla="*/ 2351314 h 2579914"/>
                    <a:gd name="connsiteX17" fmla="*/ 2275114 w 5856514"/>
                    <a:gd name="connsiteY17" fmla="*/ 2166257 h 2579914"/>
                    <a:gd name="connsiteX18" fmla="*/ 2340428 w 5856514"/>
                    <a:gd name="connsiteY18" fmla="*/ 1981200 h 2579914"/>
                    <a:gd name="connsiteX19" fmla="*/ 2427514 w 5856514"/>
                    <a:gd name="connsiteY19" fmla="*/ 1621972 h 2579914"/>
                    <a:gd name="connsiteX20" fmla="*/ 2492828 w 5856514"/>
                    <a:gd name="connsiteY20" fmla="*/ 1295400 h 2579914"/>
                    <a:gd name="connsiteX21" fmla="*/ 2590800 w 5856514"/>
                    <a:gd name="connsiteY21" fmla="*/ 968829 h 2579914"/>
                    <a:gd name="connsiteX22" fmla="*/ 2656114 w 5856514"/>
                    <a:gd name="connsiteY22" fmla="*/ 609600 h 2579914"/>
                    <a:gd name="connsiteX23" fmla="*/ 2710542 w 5856514"/>
                    <a:gd name="connsiteY23" fmla="*/ 402772 h 2579914"/>
                    <a:gd name="connsiteX24" fmla="*/ 2775857 w 5856514"/>
                    <a:gd name="connsiteY24" fmla="*/ 228600 h 2579914"/>
                    <a:gd name="connsiteX25" fmla="*/ 2830285 w 5856514"/>
                    <a:gd name="connsiteY25" fmla="*/ 119743 h 2579914"/>
                    <a:gd name="connsiteX26" fmla="*/ 2873828 w 5856514"/>
                    <a:gd name="connsiteY26" fmla="*/ 43543 h 2579914"/>
                    <a:gd name="connsiteX27" fmla="*/ 2939142 w 5856514"/>
                    <a:gd name="connsiteY27" fmla="*/ 0 h 2579914"/>
                    <a:gd name="connsiteX28" fmla="*/ 2982685 w 5856514"/>
                    <a:gd name="connsiteY28" fmla="*/ 0 h 2579914"/>
                    <a:gd name="connsiteX29" fmla="*/ 3037114 w 5856514"/>
                    <a:gd name="connsiteY29" fmla="*/ 65314 h 2579914"/>
                    <a:gd name="connsiteX30" fmla="*/ 3080657 w 5856514"/>
                    <a:gd name="connsiteY30" fmla="*/ 108857 h 2579914"/>
                    <a:gd name="connsiteX31" fmla="*/ 3124200 w 5856514"/>
                    <a:gd name="connsiteY31" fmla="*/ 163286 h 2579914"/>
                    <a:gd name="connsiteX32" fmla="*/ 3145971 w 5856514"/>
                    <a:gd name="connsiteY32" fmla="*/ 272143 h 2579914"/>
                    <a:gd name="connsiteX33" fmla="*/ 3178628 w 5856514"/>
                    <a:gd name="connsiteY33" fmla="*/ 359229 h 2579914"/>
                    <a:gd name="connsiteX34" fmla="*/ 3200400 w 5856514"/>
                    <a:gd name="connsiteY34" fmla="*/ 468086 h 2579914"/>
                    <a:gd name="connsiteX35" fmla="*/ 3254828 w 5856514"/>
                    <a:gd name="connsiteY35" fmla="*/ 685800 h 2579914"/>
                    <a:gd name="connsiteX36" fmla="*/ 3254828 w 5856514"/>
                    <a:gd name="connsiteY36" fmla="*/ 794657 h 2579914"/>
                    <a:gd name="connsiteX37" fmla="*/ 3298371 w 5856514"/>
                    <a:gd name="connsiteY37" fmla="*/ 936172 h 2579914"/>
                    <a:gd name="connsiteX38" fmla="*/ 3320142 w 5856514"/>
                    <a:gd name="connsiteY38" fmla="*/ 1077686 h 2579914"/>
                    <a:gd name="connsiteX39" fmla="*/ 3374571 w 5856514"/>
                    <a:gd name="connsiteY39" fmla="*/ 1197429 h 2579914"/>
                    <a:gd name="connsiteX40" fmla="*/ 3385457 w 5856514"/>
                    <a:gd name="connsiteY40" fmla="*/ 1328057 h 2579914"/>
                    <a:gd name="connsiteX41" fmla="*/ 3418114 w 5856514"/>
                    <a:gd name="connsiteY41" fmla="*/ 1447800 h 2579914"/>
                    <a:gd name="connsiteX42" fmla="*/ 3450771 w 5856514"/>
                    <a:gd name="connsiteY42" fmla="*/ 1621972 h 2579914"/>
                    <a:gd name="connsiteX43" fmla="*/ 3494314 w 5856514"/>
                    <a:gd name="connsiteY43" fmla="*/ 1752600 h 2579914"/>
                    <a:gd name="connsiteX44" fmla="*/ 3548742 w 5856514"/>
                    <a:gd name="connsiteY44" fmla="*/ 1915886 h 2579914"/>
                    <a:gd name="connsiteX45" fmla="*/ 3570514 w 5856514"/>
                    <a:gd name="connsiteY45" fmla="*/ 2057400 h 2579914"/>
                    <a:gd name="connsiteX46" fmla="*/ 3614057 w 5856514"/>
                    <a:gd name="connsiteY46" fmla="*/ 2177143 h 2579914"/>
                    <a:gd name="connsiteX47" fmla="*/ 3668485 w 5856514"/>
                    <a:gd name="connsiteY47" fmla="*/ 2296886 h 2579914"/>
                    <a:gd name="connsiteX48" fmla="*/ 3722914 w 5856514"/>
                    <a:gd name="connsiteY48" fmla="*/ 2427514 h 2579914"/>
                    <a:gd name="connsiteX49" fmla="*/ 3777342 w 5856514"/>
                    <a:gd name="connsiteY49" fmla="*/ 2514600 h 2579914"/>
                    <a:gd name="connsiteX50" fmla="*/ 3864428 w 5856514"/>
                    <a:gd name="connsiteY50" fmla="*/ 2569029 h 2579914"/>
                    <a:gd name="connsiteX51" fmla="*/ 3962400 w 5856514"/>
                    <a:gd name="connsiteY51" fmla="*/ 2579914 h 2579914"/>
                    <a:gd name="connsiteX52" fmla="*/ 4071257 w 5856514"/>
                    <a:gd name="connsiteY52" fmla="*/ 2525486 h 2579914"/>
                    <a:gd name="connsiteX53" fmla="*/ 4158342 w 5856514"/>
                    <a:gd name="connsiteY53" fmla="*/ 2481943 h 2579914"/>
                    <a:gd name="connsiteX54" fmla="*/ 4256314 w 5856514"/>
                    <a:gd name="connsiteY54" fmla="*/ 2460172 h 2579914"/>
                    <a:gd name="connsiteX55" fmla="*/ 4343400 w 5856514"/>
                    <a:gd name="connsiteY55" fmla="*/ 2449286 h 2579914"/>
                    <a:gd name="connsiteX56" fmla="*/ 4430485 w 5856514"/>
                    <a:gd name="connsiteY56" fmla="*/ 2438400 h 2579914"/>
                    <a:gd name="connsiteX57" fmla="*/ 4561114 w 5856514"/>
                    <a:gd name="connsiteY57" fmla="*/ 2492829 h 2579914"/>
                    <a:gd name="connsiteX58" fmla="*/ 4615542 w 5856514"/>
                    <a:gd name="connsiteY58" fmla="*/ 2514600 h 2579914"/>
                    <a:gd name="connsiteX59" fmla="*/ 4735285 w 5856514"/>
                    <a:gd name="connsiteY59" fmla="*/ 2547257 h 2579914"/>
                    <a:gd name="connsiteX60" fmla="*/ 4735285 w 5856514"/>
                    <a:gd name="connsiteY60" fmla="*/ 2547257 h 2579914"/>
                    <a:gd name="connsiteX61" fmla="*/ 4909457 w 5856514"/>
                    <a:gd name="connsiteY61" fmla="*/ 2579914 h 2579914"/>
                    <a:gd name="connsiteX62" fmla="*/ 5072742 w 5856514"/>
                    <a:gd name="connsiteY62" fmla="*/ 2569029 h 2579914"/>
                    <a:gd name="connsiteX63" fmla="*/ 5148942 w 5856514"/>
                    <a:gd name="connsiteY63" fmla="*/ 2558143 h 2579914"/>
                    <a:gd name="connsiteX64" fmla="*/ 5225142 w 5856514"/>
                    <a:gd name="connsiteY64" fmla="*/ 2525486 h 2579914"/>
                    <a:gd name="connsiteX65" fmla="*/ 5344885 w 5856514"/>
                    <a:gd name="connsiteY65" fmla="*/ 2525486 h 2579914"/>
                    <a:gd name="connsiteX66" fmla="*/ 5453742 w 5856514"/>
                    <a:gd name="connsiteY66" fmla="*/ 2525486 h 2579914"/>
                    <a:gd name="connsiteX67" fmla="*/ 5519057 w 5856514"/>
                    <a:gd name="connsiteY67" fmla="*/ 2558143 h 2579914"/>
                    <a:gd name="connsiteX68" fmla="*/ 5660571 w 5856514"/>
                    <a:gd name="connsiteY68" fmla="*/ 2558143 h 2579914"/>
                    <a:gd name="connsiteX69" fmla="*/ 5791200 w 5856514"/>
                    <a:gd name="connsiteY69" fmla="*/ 2558143 h 2579914"/>
                    <a:gd name="connsiteX70" fmla="*/ 5856514 w 5856514"/>
                    <a:gd name="connsiteY70" fmla="*/ 2579914 h 2579914"/>
                    <a:gd name="connsiteX71" fmla="*/ 0 w 5856514"/>
                    <a:gd name="connsiteY71" fmla="*/ 2569029 h 25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5856514" h="2579914">
                      <a:moveTo>
                        <a:pt x="0" y="2569029"/>
                      </a:moveTo>
                      <a:lnTo>
                        <a:pt x="228600" y="2569029"/>
                      </a:lnTo>
                      <a:lnTo>
                        <a:pt x="478971" y="2525486"/>
                      </a:lnTo>
                      <a:lnTo>
                        <a:pt x="631371" y="2514600"/>
                      </a:lnTo>
                      <a:lnTo>
                        <a:pt x="816428" y="2569029"/>
                      </a:lnTo>
                      <a:lnTo>
                        <a:pt x="914400" y="2569029"/>
                      </a:lnTo>
                      <a:lnTo>
                        <a:pt x="1066800" y="2569029"/>
                      </a:lnTo>
                      <a:lnTo>
                        <a:pt x="1208314" y="2525486"/>
                      </a:lnTo>
                      <a:lnTo>
                        <a:pt x="1382485" y="2492829"/>
                      </a:lnTo>
                      <a:lnTo>
                        <a:pt x="1513114" y="2449286"/>
                      </a:lnTo>
                      <a:lnTo>
                        <a:pt x="1578428" y="2449286"/>
                      </a:lnTo>
                      <a:lnTo>
                        <a:pt x="1654628" y="2460172"/>
                      </a:lnTo>
                      <a:lnTo>
                        <a:pt x="1752600" y="2525486"/>
                      </a:lnTo>
                      <a:lnTo>
                        <a:pt x="1850571" y="2579914"/>
                      </a:lnTo>
                      <a:lnTo>
                        <a:pt x="1981200" y="2579914"/>
                      </a:lnTo>
                      <a:lnTo>
                        <a:pt x="2090057" y="2547257"/>
                      </a:lnTo>
                      <a:lnTo>
                        <a:pt x="2209800" y="2351314"/>
                      </a:lnTo>
                      <a:lnTo>
                        <a:pt x="2275114" y="2166257"/>
                      </a:lnTo>
                      <a:lnTo>
                        <a:pt x="2340428" y="1981200"/>
                      </a:lnTo>
                      <a:lnTo>
                        <a:pt x="2427514" y="1621972"/>
                      </a:lnTo>
                      <a:lnTo>
                        <a:pt x="2492828" y="1295400"/>
                      </a:lnTo>
                      <a:lnTo>
                        <a:pt x="2590800" y="968829"/>
                      </a:lnTo>
                      <a:lnTo>
                        <a:pt x="2656114" y="609600"/>
                      </a:lnTo>
                      <a:lnTo>
                        <a:pt x="2710542" y="402772"/>
                      </a:lnTo>
                      <a:lnTo>
                        <a:pt x="2775857" y="228600"/>
                      </a:lnTo>
                      <a:lnTo>
                        <a:pt x="2830285" y="119743"/>
                      </a:lnTo>
                      <a:lnTo>
                        <a:pt x="2873828" y="43543"/>
                      </a:lnTo>
                      <a:lnTo>
                        <a:pt x="2939142" y="0"/>
                      </a:lnTo>
                      <a:lnTo>
                        <a:pt x="2982685" y="0"/>
                      </a:lnTo>
                      <a:lnTo>
                        <a:pt x="3037114" y="65314"/>
                      </a:lnTo>
                      <a:lnTo>
                        <a:pt x="3080657" y="108857"/>
                      </a:lnTo>
                      <a:lnTo>
                        <a:pt x="3124200" y="163286"/>
                      </a:lnTo>
                      <a:lnTo>
                        <a:pt x="3145971" y="272143"/>
                      </a:lnTo>
                      <a:lnTo>
                        <a:pt x="3178628" y="359229"/>
                      </a:lnTo>
                      <a:lnTo>
                        <a:pt x="3200400" y="468086"/>
                      </a:lnTo>
                      <a:lnTo>
                        <a:pt x="3254828" y="685800"/>
                      </a:lnTo>
                      <a:lnTo>
                        <a:pt x="3254828" y="794657"/>
                      </a:lnTo>
                      <a:lnTo>
                        <a:pt x="3298371" y="936172"/>
                      </a:lnTo>
                      <a:lnTo>
                        <a:pt x="3320142" y="1077686"/>
                      </a:lnTo>
                      <a:lnTo>
                        <a:pt x="3374571" y="1197429"/>
                      </a:lnTo>
                      <a:lnTo>
                        <a:pt x="3385457" y="1328057"/>
                      </a:lnTo>
                      <a:lnTo>
                        <a:pt x="3418114" y="1447800"/>
                      </a:lnTo>
                      <a:lnTo>
                        <a:pt x="3450771" y="1621972"/>
                      </a:lnTo>
                      <a:lnTo>
                        <a:pt x="3494314" y="1752600"/>
                      </a:lnTo>
                      <a:lnTo>
                        <a:pt x="3548742" y="1915886"/>
                      </a:lnTo>
                      <a:lnTo>
                        <a:pt x="3570514" y="2057400"/>
                      </a:lnTo>
                      <a:lnTo>
                        <a:pt x="3614057" y="2177143"/>
                      </a:lnTo>
                      <a:lnTo>
                        <a:pt x="3668485" y="2296886"/>
                      </a:lnTo>
                      <a:lnTo>
                        <a:pt x="3722914" y="2427514"/>
                      </a:lnTo>
                      <a:lnTo>
                        <a:pt x="3777342" y="2514600"/>
                      </a:lnTo>
                      <a:lnTo>
                        <a:pt x="3864428" y="2569029"/>
                      </a:lnTo>
                      <a:lnTo>
                        <a:pt x="3962400" y="2579914"/>
                      </a:lnTo>
                      <a:lnTo>
                        <a:pt x="4071257" y="2525486"/>
                      </a:lnTo>
                      <a:lnTo>
                        <a:pt x="4158342" y="2481943"/>
                      </a:lnTo>
                      <a:lnTo>
                        <a:pt x="4256314" y="2460172"/>
                      </a:lnTo>
                      <a:lnTo>
                        <a:pt x="4343400" y="2449286"/>
                      </a:lnTo>
                      <a:lnTo>
                        <a:pt x="4430485" y="2438400"/>
                      </a:lnTo>
                      <a:lnTo>
                        <a:pt x="4561114" y="2492829"/>
                      </a:lnTo>
                      <a:lnTo>
                        <a:pt x="4615542" y="2514600"/>
                      </a:lnTo>
                      <a:lnTo>
                        <a:pt x="4735285" y="2547257"/>
                      </a:lnTo>
                      <a:lnTo>
                        <a:pt x="4735285" y="2547257"/>
                      </a:lnTo>
                      <a:lnTo>
                        <a:pt x="4909457" y="2579914"/>
                      </a:lnTo>
                      <a:lnTo>
                        <a:pt x="5072742" y="2569029"/>
                      </a:lnTo>
                      <a:lnTo>
                        <a:pt x="5148942" y="2558143"/>
                      </a:lnTo>
                      <a:lnTo>
                        <a:pt x="5225142" y="2525486"/>
                      </a:lnTo>
                      <a:lnTo>
                        <a:pt x="5344885" y="2525486"/>
                      </a:lnTo>
                      <a:lnTo>
                        <a:pt x="5453742" y="2525486"/>
                      </a:lnTo>
                      <a:lnTo>
                        <a:pt x="5519057" y="2558143"/>
                      </a:lnTo>
                      <a:lnTo>
                        <a:pt x="5660571" y="2558143"/>
                      </a:lnTo>
                      <a:lnTo>
                        <a:pt x="5791200" y="2558143"/>
                      </a:lnTo>
                      <a:lnTo>
                        <a:pt x="5856514" y="2579914"/>
                      </a:lnTo>
                      <a:lnTo>
                        <a:pt x="0" y="2569029"/>
                      </a:lnTo>
                      <a:close/>
                    </a:path>
                  </a:pathLst>
                </a:custGeom>
                <a:gradFill flip="none" rotWithShape="1">
                  <a:gsLst>
                    <a:gs pos="58330">
                      <a:srgbClr val="0B9D12"/>
                    </a:gs>
                    <a:gs pos="18000">
                      <a:srgbClr val="92D050"/>
                    </a:gs>
                    <a:gs pos="85000">
                      <a:srgbClr val="92D050"/>
                    </a:gs>
                    <a:gs pos="50000">
                      <a:srgbClr val="00B050"/>
                    </a:gs>
                    <a:gs pos="100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733152" y="0"/>
                  <a:ext cx="0" cy="5301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Straight Connector 181"/>
            <p:cNvCxnSpPr/>
            <p:nvPr/>
          </p:nvCxnSpPr>
          <p:spPr>
            <a:xfrm>
              <a:off x="1928813" y="28576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4510087" y="14265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5078437" y="-3435177"/>
              <a:ext cx="5276270" cy="11099658"/>
              <a:chOff x="22315" y="-4855133"/>
              <a:chExt cx="5276270" cy="11099658"/>
            </a:xfrm>
          </p:grpSpPr>
          <p:grpSp>
            <p:nvGrpSpPr>
              <p:cNvPr id="240" name="Group 239"/>
              <p:cNvGrpSpPr>
                <a:grpSpLocks noChangeAspect="1"/>
              </p:cNvGrpSpPr>
              <p:nvPr/>
            </p:nvGrpSpPr>
            <p:grpSpPr>
              <a:xfrm flipV="1">
                <a:off x="22315" y="-4855133"/>
                <a:ext cx="5271020" cy="5513598"/>
                <a:chOff x="800460" y="997831"/>
                <a:chExt cx="3514013" cy="3675732"/>
              </a:xfrm>
            </p:grpSpPr>
            <p:grpSp>
              <p:nvGrpSpPr>
                <p:cNvPr id="266" name="Group 265"/>
                <p:cNvGrpSpPr/>
                <p:nvPr/>
              </p:nvGrpSpPr>
              <p:grpSpPr>
                <a:xfrm rot="5400000">
                  <a:off x="719601" y="1078690"/>
                  <a:ext cx="3675732" cy="3514013"/>
                  <a:chOff x="3077511" y="1416481"/>
                  <a:chExt cx="3675732" cy="3514013"/>
                </a:xfrm>
              </p:grpSpPr>
              <p:sp>
                <p:nvSpPr>
                  <p:cNvPr id="271" name="Arc 270"/>
                  <p:cNvSpPr/>
                  <p:nvPr/>
                </p:nvSpPr>
                <p:spPr>
                  <a:xfrm rot="12844435">
                    <a:off x="3077511" y="1416481"/>
                    <a:ext cx="3675732" cy="3514013"/>
                  </a:xfrm>
                  <a:prstGeom prst="arc">
                    <a:avLst>
                      <a:gd name="adj1" fmla="val 17828646"/>
                      <a:gd name="adj2" fmla="val 21547923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3265932" y="2168652"/>
                    <a:ext cx="511811" cy="1921873"/>
                    <a:chOff x="3265932" y="2168652"/>
                    <a:chExt cx="511811" cy="1921873"/>
                  </a:xfrm>
                </p:grpSpPr>
                <p:sp>
                  <p:nvSpPr>
                    <p:cNvPr id="273" name="Arc 272"/>
                    <p:cNvSpPr/>
                    <p:nvPr/>
                  </p:nvSpPr>
                  <p:spPr>
                    <a:xfrm>
                      <a:off x="3325115" y="2174857"/>
                      <a:ext cx="452628" cy="1915668"/>
                    </a:xfrm>
                    <a:prstGeom prst="arc">
                      <a:avLst>
                        <a:gd name="adj1" fmla="val 16200000"/>
                        <a:gd name="adj2" fmla="val 511229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" name="Arc 273"/>
                    <p:cNvSpPr/>
                    <p:nvPr/>
                  </p:nvSpPr>
                  <p:spPr>
                    <a:xfrm>
                      <a:off x="3265932" y="2168652"/>
                      <a:ext cx="387096" cy="1915668"/>
                    </a:xfrm>
                    <a:prstGeom prst="arc">
                      <a:avLst>
                        <a:gd name="adj1" fmla="val 16200000"/>
                        <a:gd name="adj2" fmla="val 5151980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275" name="Straight Connector 274"/>
                    <p:cNvCxnSpPr>
                      <a:endCxn id="273" idx="0"/>
                    </p:cNvCxnSpPr>
                    <p:nvPr/>
                  </p:nvCxnSpPr>
                  <p:spPr>
                    <a:xfrm>
                      <a:off x="3374669" y="2173238"/>
                      <a:ext cx="176760" cy="161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/>
                    <p:cNvCxnSpPr>
                      <a:stCxn id="271" idx="0"/>
                      <a:endCxn id="273" idx="2"/>
                    </p:cNvCxnSpPr>
                    <p:nvPr/>
                  </p:nvCxnSpPr>
                  <p:spPr>
                    <a:xfrm>
                      <a:off x="3361454" y="4027128"/>
                      <a:ext cx="265694" cy="819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1687775" y="1285875"/>
                  <a:ext cx="1865050" cy="531799"/>
                  <a:chOff x="1687775" y="1285875"/>
                  <a:chExt cx="1865050" cy="531799"/>
                </a:xfrm>
              </p:grpSpPr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3552825" y="1285875"/>
                    <a:ext cx="0" cy="53179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>
                    <a:off x="1695450" y="1285875"/>
                    <a:ext cx="0" cy="5189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>
                    <a:off x="1687775" y="1806543"/>
                    <a:ext cx="1858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1" name="Group 240"/>
              <p:cNvGrpSpPr/>
              <p:nvPr/>
            </p:nvGrpSpPr>
            <p:grpSpPr>
              <a:xfrm>
                <a:off x="27565" y="-1252588"/>
                <a:ext cx="5271020" cy="7497113"/>
                <a:chOff x="27565" y="-1252588"/>
                <a:chExt cx="5271020" cy="7497113"/>
              </a:xfrm>
            </p:grpSpPr>
            <p:grpSp>
              <p:nvGrpSpPr>
                <p:cNvPr id="242" name="Group 241"/>
                <p:cNvGrpSpPr>
                  <a:grpSpLocks noChangeAspect="1"/>
                </p:cNvGrpSpPr>
                <p:nvPr/>
              </p:nvGrpSpPr>
              <p:grpSpPr>
                <a:xfrm>
                  <a:off x="27565" y="730927"/>
                  <a:ext cx="5271020" cy="5513598"/>
                  <a:chOff x="800460" y="997831"/>
                  <a:chExt cx="3514013" cy="3675732"/>
                </a:xfrm>
              </p:grpSpPr>
              <p:grpSp>
                <p:nvGrpSpPr>
                  <p:cNvPr id="255" name="Group 254"/>
                  <p:cNvGrpSpPr/>
                  <p:nvPr/>
                </p:nvGrpSpPr>
                <p:grpSpPr>
                  <a:xfrm rot="5400000">
                    <a:off x="719601" y="1078690"/>
                    <a:ext cx="3675732" cy="3514013"/>
                    <a:chOff x="3077511" y="1416481"/>
                    <a:chExt cx="3675732" cy="3514013"/>
                  </a:xfrm>
                </p:grpSpPr>
                <p:sp>
                  <p:nvSpPr>
                    <p:cNvPr id="260" name="Arc 259"/>
                    <p:cNvSpPr/>
                    <p:nvPr/>
                  </p:nvSpPr>
                  <p:spPr>
                    <a:xfrm rot="12844435">
                      <a:off x="3077511" y="1416481"/>
                      <a:ext cx="3675732" cy="3514013"/>
                    </a:xfrm>
                    <a:prstGeom prst="arc">
                      <a:avLst>
                        <a:gd name="adj1" fmla="val 17828646"/>
                        <a:gd name="adj2" fmla="val 21547923"/>
                      </a:avLst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3265932" y="2168652"/>
                      <a:ext cx="511811" cy="1921873"/>
                      <a:chOff x="3265932" y="2168652"/>
                      <a:chExt cx="511811" cy="1921873"/>
                    </a:xfrm>
                  </p:grpSpPr>
                  <p:sp>
                    <p:nvSpPr>
                      <p:cNvPr id="262" name="Arc 261"/>
                      <p:cNvSpPr/>
                      <p:nvPr/>
                    </p:nvSpPr>
                    <p:spPr>
                      <a:xfrm>
                        <a:off x="3325115" y="2174857"/>
                        <a:ext cx="452628" cy="1915668"/>
                      </a:xfrm>
                      <a:prstGeom prst="arc">
                        <a:avLst>
                          <a:gd name="adj1" fmla="val 16200000"/>
                          <a:gd name="adj2" fmla="val 511229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63" name="Arc 262"/>
                      <p:cNvSpPr/>
                      <p:nvPr/>
                    </p:nvSpPr>
                    <p:spPr>
                      <a:xfrm>
                        <a:off x="3265932" y="2168652"/>
                        <a:ext cx="387096" cy="1915668"/>
                      </a:xfrm>
                      <a:prstGeom prst="arc">
                        <a:avLst>
                          <a:gd name="adj1" fmla="val 16200000"/>
                          <a:gd name="adj2" fmla="val 5151980"/>
                        </a:avLst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cxnSp>
                    <p:nvCxnSpPr>
                      <p:cNvPr id="264" name="Straight Connector 263"/>
                      <p:cNvCxnSpPr>
                        <a:endCxn id="262" idx="0"/>
                      </p:cNvCxnSpPr>
                      <p:nvPr/>
                    </p:nvCxnSpPr>
                    <p:spPr>
                      <a:xfrm>
                        <a:off x="3374669" y="2173238"/>
                        <a:ext cx="176760" cy="161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>
                        <a:stCxn id="260" idx="0"/>
                        <a:endCxn id="262" idx="2"/>
                      </p:cNvCxnSpPr>
                      <p:nvPr/>
                    </p:nvCxnSpPr>
                    <p:spPr>
                      <a:xfrm>
                        <a:off x="3361454" y="4027128"/>
                        <a:ext cx="265694" cy="8195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1687775" y="1285875"/>
                    <a:ext cx="1865050" cy="531799"/>
                    <a:chOff x="1687775" y="1285875"/>
                    <a:chExt cx="1865050" cy="531799"/>
                  </a:xfrm>
                </p:grpSpPr>
                <p:cxnSp>
                  <p:nvCxnSpPr>
                    <p:cNvPr id="257" name="Straight Connector 256"/>
                    <p:cNvCxnSpPr/>
                    <p:nvPr/>
                  </p:nvCxnSpPr>
                  <p:spPr>
                    <a:xfrm>
                      <a:off x="3552825" y="1285875"/>
                      <a:ext cx="0" cy="53179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/>
                    <p:cNvCxnSpPr/>
                    <p:nvPr/>
                  </p:nvCxnSpPr>
                  <p:spPr>
                    <a:xfrm>
                      <a:off x="1695450" y="1285875"/>
                      <a:ext cx="0" cy="5189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/>
                    <p:cNvCxnSpPr/>
                    <p:nvPr/>
                  </p:nvCxnSpPr>
                  <p:spPr>
                    <a:xfrm>
                      <a:off x="1687775" y="1806543"/>
                      <a:ext cx="1858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1604175" y="2111855"/>
                  <a:ext cx="2286000" cy="2257426"/>
                  <a:chOff x="1485900" y="2447924"/>
                  <a:chExt cx="2286000" cy="2257426"/>
                </a:xfrm>
              </p:grpSpPr>
              <p:sp>
                <p:nvSpPr>
                  <p:cNvPr id="252" name="Flowchart: Connector 251"/>
                  <p:cNvSpPr/>
                  <p:nvPr/>
                </p:nvSpPr>
                <p:spPr>
                  <a:xfrm>
                    <a:off x="1724025" y="2447924"/>
                    <a:ext cx="1828800" cy="18288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1724025" y="3369467"/>
                    <a:ext cx="1916372" cy="165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485900" y="3381375"/>
                    <a:ext cx="2286000" cy="1323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44" name="Freeform 243"/>
                <p:cNvSpPr/>
                <p:nvPr/>
              </p:nvSpPr>
              <p:spPr>
                <a:xfrm>
                  <a:off x="925272" y="98854"/>
                  <a:ext cx="3624952" cy="2943975"/>
                </a:xfrm>
                <a:custGeom>
                  <a:avLst/>
                  <a:gdLst>
                    <a:gd name="connsiteX0" fmla="*/ 0 w 4386942"/>
                    <a:gd name="connsiteY0" fmla="*/ 0 h 2057400"/>
                    <a:gd name="connsiteX1" fmla="*/ 0 w 4386942"/>
                    <a:gd name="connsiteY1" fmla="*/ 174171 h 2057400"/>
                    <a:gd name="connsiteX2" fmla="*/ 130628 w 4386942"/>
                    <a:gd name="connsiteY2" fmla="*/ 185057 h 2057400"/>
                    <a:gd name="connsiteX3" fmla="*/ 130628 w 4386942"/>
                    <a:gd name="connsiteY3" fmla="*/ 402771 h 2057400"/>
                    <a:gd name="connsiteX4" fmla="*/ 21771 w 4386942"/>
                    <a:gd name="connsiteY4" fmla="*/ 402771 h 2057400"/>
                    <a:gd name="connsiteX5" fmla="*/ 21771 w 4386942"/>
                    <a:gd name="connsiteY5" fmla="*/ 1371600 h 2057400"/>
                    <a:gd name="connsiteX6" fmla="*/ 97971 w 4386942"/>
                    <a:gd name="connsiteY6" fmla="*/ 1491343 h 2057400"/>
                    <a:gd name="connsiteX7" fmla="*/ 261257 w 4386942"/>
                    <a:gd name="connsiteY7" fmla="*/ 1491343 h 2057400"/>
                    <a:gd name="connsiteX8" fmla="*/ 903514 w 4386942"/>
                    <a:gd name="connsiteY8" fmla="*/ 1926771 h 2057400"/>
                    <a:gd name="connsiteX9" fmla="*/ 1001485 w 4386942"/>
                    <a:gd name="connsiteY9" fmla="*/ 2046514 h 2057400"/>
                    <a:gd name="connsiteX10" fmla="*/ 3429000 w 4386942"/>
                    <a:gd name="connsiteY10" fmla="*/ 2057400 h 2057400"/>
                    <a:gd name="connsiteX11" fmla="*/ 3494314 w 4386942"/>
                    <a:gd name="connsiteY11" fmla="*/ 1926771 h 2057400"/>
                    <a:gd name="connsiteX12" fmla="*/ 4125685 w 4386942"/>
                    <a:gd name="connsiteY12" fmla="*/ 1502228 h 2057400"/>
                    <a:gd name="connsiteX13" fmla="*/ 4278085 w 4386942"/>
                    <a:gd name="connsiteY13" fmla="*/ 1491343 h 2057400"/>
                    <a:gd name="connsiteX14" fmla="*/ 4354285 w 4386942"/>
                    <a:gd name="connsiteY14" fmla="*/ 1404257 h 2057400"/>
                    <a:gd name="connsiteX15" fmla="*/ 4386942 w 4386942"/>
                    <a:gd name="connsiteY15" fmla="*/ 402771 h 2057400"/>
                    <a:gd name="connsiteX16" fmla="*/ 4267200 w 4386942"/>
                    <a:gd name="connsiteY16" fmla="*/ 391885 h 2057400"/>
                    <a:gd name="connsiteX17" fmla="*/ 4256314 w 4386942"/>
                    <a:gd name="connsiteY17" fmla="*/ 174171 h 2057400"/>
                    <a:gd name="connsiteX18" fmla="*/ 4386942 w 4386942"/>
                    <a:gd name="connsiteY18" fmla="*/ 174171 h 2057400"/>
                    <a:gd name="connsiteX19" fmla="*/ 4386942 w 4386942"/>
                    <a:gd name="connsiteY19" fmla="*/ 21771 h 2057400"/>
                    <a:gd name="connsiteX20" fmla="*/ 0 w 4386942"/>
                    <a:gd name="connsiteY20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86942" h="2057400">
                      <a:moveTo>
                        <a:pt x="0" y="0"/>
                      </a:moveTo>
                      <a:lnTo>
                        <a:pt x="0" y="174171"/>
                      </a:lnTo>
                      <a:lnTo>
                        <a:pt x="130628" y="185057"/>
                      </a:lnTo>
                      <a:lnTo>
                        <a:pt x="130628" y="402771"/>
                      </a:lnTo>
                      <a:lnTo>
                        <a:pt x="21771" y="402771"/>
                      </a:lnTo>
                      <a:lnTo>
                        <a:pt x="21771" y="1371600"/>
                      </a:lnTo>
                      <a:lnTo>
                        <a:pt x="97971" y="1491343"/>
                      </a:lnTo>
                      <a:lnTo>
                        <a:pt x="261257" y="1491343"/>
                      </a:lnTo>
                      <a:lnTo>
                        <a:pt x="903514" y="1926771"/>
                      </a:lnTo>
                      <a:lnTo>
                        <a:pt x="1001485" y="2046514"/>
                      </a:lnTo>
                      <a:lnTo>
                        <a:pt x="3429000" y="2057400"/>
                      </a:lnTo>
                      <a:lnTo>
                        <a:pt x="3494314" y="1926771"/>
                      </a:lnTo>
                      <a:lnTo>
                        <a:pt x="4125685" y="1502228"/>
                      </a:lnTo>
                      <a:lnTo>
                        <a:pt x="4278085" y="1491343"/>
                      </a:lnTo>
                      <a:lnTo>
                        <a:pt x="4354285" y="1404257"/>
                      </a:lnTo>
                      <a:lnTo>
                        <a:pt x="4386942" y="402771"/>
                      </a:lnTo>
                      <a:lnTo>
                        <a:pt x="4267200" y="391885"/>
                      </a:lnTo>
                      <a:lnTo>
                        <a:pt x="4256314" y="174171"/>
                      </a:lnTo>
                      <a:lnTo>
                        <a:pt x="4386942" y="174171"/>
                      </a:lnTo>
                      <a:lnTo>
                        <a:pt x="4386942" y="217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791113" y="4966924"/>
                  <a:ext cx="402746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/>
                <p:cNvSpPr/>
                <p:nvPr/>
              </p:nvSpPr>
              <p:spPr>
                <a:xfrm>
                  <a:off x="651641" y="-677632"/>
                  <a:ext cx="3899338" cy="830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1" name="Straight Connector 250"/>
                <p:cNvCxnSpPr/>
                <p:nvPr/>
              </p:nvCxnSpPr>
              <p:spPr>
                <a:xfrm flipH="1">
                  <a:off x="2717783" y="-1252588"/>
                  <a:ext cx="0" cy="618670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7" name="Straight Connector 276"/>
            <p:cNvCxnSpPr/>
            <p:nvPr/>
          </p:nvCxnSpPr>
          <p:spPr>
            <a:xfrm>
              <a:off x="6976039" y="4464885"/>
              <a:ext cx="0" cy="190970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685777" y="4458381"/>
              <a:ext cx="0" cy="191450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1224028" y="796462"/>
              <a:ext cx="4019550" cy="810850"/>
              <a:chOff x="5267325" y="256104"/>
              <a:chExt cx="4019550" cy="810850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Freeform 282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974047" y="1981881"/>
              <a:ext cx="287742" cy="2461799"/>
              <a:chOff x="7701351" y="2045495"/>
              <a:chExt cx="287742" cy="2461799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 flipH="1">
                <a:off x="7701351" y="3429000"/>
                <a:ext cx="171062" cy="107829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7877175" y="2328863"/>
                <a:ext cx="23814" cy="109775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7896614" y="2045495"/>
                <a:ext cx="92479" cy="304387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 flipH="1">
              <a:off x="8388121" y="1981881"/>
              <a:ext cx="295274" cy="2480849"/>
              <a:chOff x="7701351" y="2026445"/>
              <a:chExt cx="295274" cy="2480849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 flipH="1">
                <a:off x="7701351" y="3412332"/>
                <a:ext cx="157162" cy="10949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H="1">
                <a:off x="7853750" y="2328863"/>
                <a:ext cx="47238" cy="1076325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>
                <a:off x="7906139" y="2026445"/>
                <a:ext cx="90486" cy="29486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Straight Connector 294"/>
            <p:cNvCxnSpPr/>
            <p:nvPr/>
          </p:nvCxnSpPr>
          <p:spPr>
            <a:xfrm flipH="1">
              <a:off x="7461305" y="227631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7762966" y="225325"/>
              <a:ext cx="309563" cy="57150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Down Arrow 310"/>
            <p:cNvSpPr/>
            <p:nvPr/>
          </p:nvSpPr>
          <p:spPr>
            <a:xfrm>
              <a:off x="2932080" y="-784958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2" name="Down Arrow 311"/>
            <p:cNvSpPr/>
            <p:nvPr/>
          </p:nvSpPr>
          <p:spPr>
            <a:xfrm flipH="1">
              <a:off x="7501312" y="-789911"/>
              <a:ext cx="576775" cy="731520"/>
            </a:xfrm>
            <a:prstGeom prst="downArrow">
              <a:avLst/>
            </a:prstGeom>
            <a:solidFill>
              <a:srgbClr val="0B9D12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3" name="5-Point Star 312"/>
            <p:cNvSpPr/>
            <p:nvPr/>
          </p:nvSpPr>
          <p:spPr>
            <a:xfrm>
              <a:off x="7583445" y="-94855"/>
              <a:ext cx="393895" cy="337624"/>
            </a:xfrm>
            <a:prstGeom prst="star5">
              <a:avLst/>
            </a:prstGeom>
            <a:solidFill>
              <a:srgbClr val="00B050"/>
            </a:solidFill>
            <a:ln>
              <a:solidFill>
                <a:srgbClr val="0B9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9799" y="1873446"/>
              <a:ext cx="2541298" cy="4527031"/>
              <a:chOff x="1929799" y="1873446"/>
              <a:chExt cx="2541298" cy="4527031"/>
            </a:xfrm>
          </p:grpSpPr>
          <p:grpSp>
            <p:nvGrpSpPr>
              <p:cNvPr id="8" name="Group 7"/>
              <p:cNvGrpSpPr/>
              <p:nvPr/>
            </p:nvGrpSpPr>
            <p:grpSpPr>
              <a:xfrm flipH="1">
                <a:off x="1929799" y="1875055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3197727" y="1873446"/>
                <a:ext cx="1273370" cy="4525422"/>
                <a:chOff x="2705506" y="435341"/>
                <a:chExt cx="1273370" cy="452542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2705506" y="3032502"/>
                  <a:ext cx="817775" cy="19282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528447" y="1087395"/>
                  <a:ext cx="450429" cy="192444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964821" y="435341"/>
                  <a:ext cx="0" cy="72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/>
            <p:cNvGrpSpPr/>
            <p:nvPr/>
          </p:nvGrpSpPr>
          <p:grpSpPr>
            <a:xfrm>
              <a:off x="5770618" y="750508"/>
              <a:ext cx="4019550" cy="810850"/>
              <a:chOff x="5267325" y="256104"/>
              <a:chExt cx="4019550" cy="810850"/>
            </a:xfrm>
          </p:grpSpPr>
          <p:sp>
            <p:nvSpPr>
              <p:cNvPr id="118" name="Freeform 117"/>
              <p:cNvSpPr/>
              <p:nvPr/>
            </p:nvSpPr>
            <p:spPr>
              <a:xfrm>
                <a:off x="5286375" y="256104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5267325" y="494229"/>
                <a:ext cx="4000500" cy="572725"/>
              </a:xfrm>
              <a:custGeom>
                <a:avLst/>
                <a:gdLst>
                  <a:gd name="connsiteX0" fmla="*/ 0 w 4000500"/>
                  <a:gd name="connsiteY0" fmla="*/ 458271 h 572725"/>
                  <a:gd name="connsiteX1" fmla="*/ 1457325 w 4000500"/>
                  <a:gd name="connsiteY1" fmla="*/ 1071 h 572725"/>
                  <a:gd name="connsiteX2" fmla="*/ 2686050 w 4000500"/>
                  <a:gd name="connsiteY2" fmla="*/ 572571 h 572725"/>
                  <a:gd name="connsiteX3" fmla="*/ 4000500 w 4000500"/>
                  <a:gd name="connsiteY3" fmla="*/ 58221 h 5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0" h="572725">
                    <a:moveTo>
                      <a:pt x="0" y="458271"/>
                    </a:moveTo>
                    <a:cubicBezTo>
                      <a:pt x="504825" y="220146"/>
                      <a:pt x="1009650" y="-17979"/>
                      <a:pt x="1457325" y="1071"/>
                    </a:cubicBezTo>
                    <a:cubicBezTo>
                      <a:pt x="1905000" y="20121"/>
                      <a:pt x="2262188" y="563046"/>
                      <a:pt x="2686050" y="572571"/>
                    </a:cubicBezTo>
                    <a:cubicBezTo>
                      <a:pt x="3109912" y="582096"/>
                      <a:pt x="3786188" y="148708"/>
                      <a:pt x="4000500" y="5822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560" y="5483"/>
            <a:ext cx="6147502" cy="6141646"/>
            <a:chOff x="-560" y="5483"/>
            <a:chExt cx="6147502" cy="6141646"/>
          </a:xfrm>
        </p:grpSpPr>
        <p:grpSp>
          <p:nvGrpSpPr>
            <p:cNvPr id="16" name="Group 15"/>
            <p:cNvGrpSpPr/>
            <p:nvPr/>
          </p:nvGrpSpPr>
          <p:grpSpPr>
            <a:xfrm>
              <a:off x="-560" y="5483"/>
              <a:ext cx="5702110" cy="1816599"/>
              <a:chOff x="-560" y="5483"/>
              <a:chExt cx="5702110" cy="1816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279974" y="5483"/>
                <a:ext cx="1421576" cy="959298"/>
                <a:chOff x="4075043" y="229113"/>
                <a:chExt cx="1421576" cy="95929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>
              <a:xfrm>
                <a:off x="-560" y="993677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0" name="Straight Connector 9"/>
              <p:cNvCxnSpPr>
                <a:stCxn id="8" idx="1"/>
                <a:endCxn id="122" idx="3"/>
              </p:cNvCxnSpPr>
              <p:nvPr/>
            </p:nvCxnSpPr>
            <p:spPr>
              <a:xfrm>
                <a:off x="-560" y="1407880"/>
                <a:ext cx="5312556" cy="4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62003" y="1276350"/>
                <a:ext cx="400782" cy="13043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62003" y="1411546"/>
                <a:ext cx="400782" cy="14674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718701" y="1217859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718701" y="1605420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895792" y="88545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669528" y="1066565"/>
                <a:ext cx="642468" cy="691727"/>
                <a:chOff x="3758082" y="1634421"/>
                <a:chExt cx="642468" cy="691727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/>
              <p:cNvCxnSpPr/>
              <p:nvPr/>
            </p:nvCxnSpPr>
            <p:spPr>
              <a:xfrm flipV="1">
                <a:off x="4976476" y="87958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-560" y="1912420"/>
              <a:ext cx="5682315" cy="2137204"/>
              <a:chOff x="-560" y="2027456"/>
              <a:chExt cx="5682315" cy="213720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251689" y="3468971"/>
                <a:ext cx="50603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-560" y="3048139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51689" y="3360348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51689" y="359605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38" idx="6"/>
              </p:cNvCxnSpPr>
              <p:nvPr/>
            </p:nvCxnSpPr>
            <p:spPr>
              <a:xfrm>
                <a:off x="1683891" y="3314787"/>
                <a:ext cx="841710" cy="41844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38" idx="2"/>
              </p:cNvCxnSpPr>
              <p:nvPr/>
            </p:nvCxnSpPr>
            <p:spPr>
              <a:xfrm flipV="1">
                <a:off x="1683891" y="3205269"/>
                <a:ext cx="841710" cy="43592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 rot="5400000" flipV="1">
                <a:off x="895791" y="2945672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2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06153" y="379532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695284" y="3219477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95284" y="3721882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>
                <a:off x="2459605" y="3205269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260179" y="2027456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4669528" y="3120726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4976476" y="2930650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-560" y="4064904"/>
              <a:ext cx="6147502" cy="2082225"/>
              <a:chOff x="-560" y="4411422"/>
              <a:chExt cx="6147502" cy="2082225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279974" y="4411422"/>
                <a:ext cx="1421576" cy="959298"/>
                <a:chOff x="4075043" y="229113"/>
                <a:chExt cx="1421576" cy="959298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/>
              <p:cNvCxnSpPr/>
              <p:nvPr/>
            </p:nvCxnSpPr>
            <p:spPr>
              <a:xfrm flipV="1">
                <a:off x="251689" y="5824532"/>
                <a:ext cx="50810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endCxn id="51" idx="3"/>
              </p:cNvCxnSpPr>
              <p:nvPr/>
            </p:nvCxnSpPr>
            <p:spPr>
              <a:xfrm flipH="1">
                <a:off x="251689" y="5679635"/>
                <a:ext cx="408525" cy="1351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51689" y="5828268"/>
                <a:ext cx="433241" cy="12820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08387" y="5669525"/>
                <a:ext cx="895504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62" idx="7"/>
              </p:cNvCxnSpPr>
              <p:nvPr/>
            </p:nvCxnSpPr>
            <p:spPr>
              <a:xfrm flipV="1">
                <a:off x="1708387" y="6007697"/>
                <a:ext cx="869576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 rot="5400000" flipV="1">
                <a:off x="885479" y="5293065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58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cxnSp>
            <p:nvCxnSpPr>
              <p:cNvPr id="68" name="Straight Connector 67"/>
              <p:cNvCxnSpPr>
                <a:endCxn id="65" idx="5"/>
              </p:cNvCxnSpPr>
              <p:nvPr/>
            </p:nvCxnSpPr>
            <p:spPr>
              <a:xfrm>
                <a:off x="2678477" y="5673788"/>
                <a:ext cx="1208839" cy="33402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5" idx="3"/>
              </p:cNvCxnSpPr>
              <p:nvPr/>
            </p:nvCxnSpPr>
            <p:spPr>
              <a:xfrm flipV="1">
                <a:off x="2678477" y="5634488"/>
                <a:ext cx="1208839" cy="36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47814" y="5656741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47814" y="5918516"/>
                <a:ext cx="40078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 flipH="1">
                <a:off x="2465301" y="5557057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695463" y="5557170"/>
                <a:ext cx="211183" cy="527958"/>
                <a:chOff x="3835086" y="4195910"/>
                <a:chExt cx="198409" cy="501554"/>
              </a:xfrm>
              <a:solidFill>
                <a:schemeClr val="bg2"/>
              </a:solidFill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835086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024953" y="6124315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f=100</a:t>
                </a:r>
                <a:endParaRPr lang="ga-IE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335455" y="6112097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AD f=50</a:t>
                </a:r>
                <a:endParaRPr lang="ga-IE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690241" y="5472750"/>
                <a:ext cx="642468" cy="697043"/>
                <a:chOff x="3774030" y="1591893"/>
                <a:chExt cx="642468" cy="697043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Straight Connector 140"/>
              <p:cNvCxnSpPr/>
              <p:nvPr/>
            </p:nvCxnSpPr>
            <p:spPr>
              <a:xfrm flipV="1">
                <a:off x="4990762" y="5294117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ight Arrow 88"/>
              <p:cNvSpPr/>
              <p:nvPr/>
            </p:nvSpPr>
            <p:spPr>
              <a:xfrm flipH="1">
                <a:off x="5514724" y="5567752"/>
                <a:ext cx="632218" cy="51519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-560" y="5400570"/>
                <a:ext cx="252249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100" name="Right Arrow 99"/>
            <p:cNvSpPr/>
            <p:nvPr/>
          </p:nvSpPr>
          <p:spPr>
            <a:xfrm flipH="1">
              <a:off x="5514724" y="3104441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01" name="Right Arrow 100"/>
            <p:cNvSpPr/>
            <p:nvPr/>
          </p:nvSpPr>
          <p:spPr>
            <a:xfrm flipH="1">
              <a:off x="5514724" y="1161813"/>
              <a:ext cx="632218" cy="51519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</p:grpSp>
    </p:spTree>
    <p:extLst>
      <p:ext uri="{BB962C8B-B14F-4D97-AF65-F5344CB8AC3E}">
        <p14:creationId xmlns:p14="http://schemas.microsoft.com/office/powerpoint/2010/main" val="1557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51709" y="350757"/>
            <a:ext cx="5759563" cy="1787839"/>
            <a:chOff x="1651709" y="350757"/>
            <a:chExt cx="5759563" cy="1787839"/>
          </a:xfrm>
        </p:grpSpPr>
        <p:grpSp>
          <p:nvGrpSpPr>
            <p:cNvPr id="44" name="Group 43"/>
            <p:cNvGrpSpPr/>
            <p:nvPr/>
          </p:nvGrpSpPr>
          <p:grpSpPr>
            <a:xfrm>
              <a:off x="5989696" y="350757"/>
              <a:ext cx="1421576" cy="959298"/>
              <a:chOff x="4075043" y="229113"/>
              <a:chExt cx="1421576" cy="9592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75043" y="229113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22584" y="234542"/>
                <a:ext cx="974035" cy="953869"/>
              </a:xfrm>
              <a:prstGeom prst="ellipse">
                <a:avLst/>
              </a:prstGeom>
              <a:solidFill>
                <a:srgbClr val="92D050">
                  <a:alpha val="6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665187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3805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22423" y="454367"/>
                <a:ext cx="0" cy="50400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endCxn id="122" idx="3"/>
            </p:cNvCxnSpPr>
            <p:nvPr/>
          </p:nvCxnSpPr>
          <p:spPr>
            <a:xfrm>
              <a:off x="1651709" y="1723301"/>
              <a:ext cx="5370009" cy="5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96973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96973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6379250" y="1383297"/>
              <a:ext cx="642468" cy="691727"/>
              <a:chOff x="3758082" y="1634421"/>
              <a:chExt cx="642468" cy="69172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758082" y="1634421"/>
                <a:ext cx="642468" cy="6917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3758082" y="1634421"/>
                <a:ext cx="642468" cy="691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/>
            <p:cNvCxnSpPr/>
            <p:nvPr/>
          </p:nvCxnSpPr>
          <p:spPr>
            <a:xfrm flipV="1">
              <a:off x="6693504" y="1206621"/>
              <a:ext cx="0" cy="534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696068" y="1310191"/>
              <a:ext cx="112264" cy="828405"/>
              <a:chOff x="3663519" y="1310191"/>
              <a:chExt cx="112264" cy="8284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676414" y="1310191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63519" y="1700472"/>
                <a:ext cx="112264" cy="56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2286518" y="1435300"/>
              <a:ext cx="1456699" cy="589904"/>
              <a:chOff x="3740275" y="1434976"/>
              <a:chExt cx="1456699" cy="58990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9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740275" y="1434976"/>
              <a:ext cx="1456699" cy="589904"/>
              <a:chOff x="3740275" y="1434976"/>
              <a:chExt cx="1456699" cy="58990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6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97" name="Straight Connector 96"/>
            <p:cNvCxnSpPr/>
            <p:nvPr/>
          </p:nvCxnSpPr>
          <p:spPr>
            <a:xfrm>
              <a:off x="1651709" y="153437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651709" y="192193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62072" y="2826916"/>
            <a:ext cx="2553318" cy="3279466"/>
            <a:chOff x="3262072" y="2826916"/>
            <a:chExt cx="2553318" cy="327946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3716916" y="2992285"/>
              <a:ext cx="32136" cy="2411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3511" y="2926313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3511" y="3313874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 rot="16200000" flipH="1">
              <a:off x="2995193" y="3534818"/>
              <a:ext cx="1456699" cy="589904"/>
              <a:chOff x="3740275" y="1434976"/>
              <a:chExt cx="1456699" cy="58990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05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6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726813" y="2826916"/>
              <a:ext cx="1456699" cy="589904"/>
              <a:chOff x="3740275" y="1434976"/>
              <a:chExt cx="1456699" cy="58990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>
                <a:off x="3740275" y="1584877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740275" y="1728060"/>
                <a:ext cx="400782" cy="13842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 rot="5400000" flipV="1">
                <a:off x="4374064" y="1201969"/>
                <a:ext cx="589904" cy="1055917"/>
                <a:chOff x="3279301" y="1177158"/>
                <a:chExt cx="475187" cy="850576"/>
              </a:xfrm>
              <a:solidFill>
                <a:schemeClr val="bg2"/>
              </a:solidFill>
            </p:grpSpPr>
            <p:sp>
              <p:nvSpPr>
                <p:cNvPr id="120" name="Rectangle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204725" y="1477971"/>
                  <a:ext cx="624863" cy="47466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1" name="AutoShape 14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3279301" y="1177158"/>
                  <a:ext cx="474663" cy="2204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cxnSp>
          <p:nvCxnSpPr>
            <p:cNvPr id="123" name="Straight Connector 122"/>
            <p:cNvCxnSpPr/>
            <p:nvPr/>
          </p:nvCxnSpPr>
          <p:spPr>
            <a:xfrm rot="16200000">
              <a:off x="3262552" y="4880601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3563520" y="4880600"/>
              <a:ext cx="63187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 rot="2700000">
              <a:off x="3636186" y="2673710"/>
              <a:ext cx="80178" cy="8284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2" name="Group 11"/>
            <p:cNvGrpSpPr/>
            <p:nvPr/>
          </p:nvGrpSpPr>
          <p:grpSpPr>
            <a:xfrm rot="5400000">
              <a:off x="3609970" y="4503426"/>
              <a:ext cx="1421576" cy="1784336"/>
              <a:chOff x="6004594" y="2461284"/>
              <a:chExt cx="1421576" cy="1784336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04594" y="2461284"/>
                <a:ext cx="1421576" cy="959298"/>
                <a:chOff x="4075043" y="229113"/>
                <a:chExt cx="1421576" cy="95929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388061" y="3548577"/>
                <a:ext cx="642468" cy="697043"/>
                <a:chOff x="3774030" y="1591893"/>
                <a:chExt cx="642468" cy="697043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3774030" y="1591893"/>
                  <a:ext cx="642468" cy="69172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3774030" y="1597209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V="1">
                <a:off x="6712311" y="336720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-4017743" y="13979"/>
            <a:ext cx="22016985" cy="7093528"/>
            <a:chOff x="-4017743" y="13979"/>
            <a:chExt cx="22016985" cy="709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>
              <a:off x="-3703200" y="228600"/>
              <a:ext cx="7977899" cy="6629400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11947327" y="257360"/>
              <a:ext cx="5759563" cy="1787839"/>
              <a:chOff x="1651709" y="350757"/>
              <a:chExt cx="5759563" cy="178783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989696" y="350757"/>
                <a:ext cx="1421576" cy="959298"/>
                <a:chOff x="4075043" y="229113"/>
                <a:chExt cx="1421576" cy="959298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522584" y="234542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/>
              <p:cNvCxnSpPr>
                <a:endCxn id="111" idx="3"/>
              </p:cNvCxnSpPr>
              <p:nvPr/>
            </p:nvCxnSpPr>
            <p:spPr>
              <a:xfrm>
                <a:off x="1651709" y="1723301"/>
                <a:ext cx="5370009" cy="5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196973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196973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6379250" y="1383297"/>
                <a:ext cx="642468" cy="691727"/>
                <a:chOff x="3758082" y="1634421"/>
                <a:chExt cx="642468" cy="691727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758082" y="1634421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3758082" y="1634421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/>
              <p:cNvCxnSpPr/>
              <p:nvPr/>
            </p:nvCxnSpPr>
            <p:spPr>
              <a:xfrm flipV="1">
                <a:off x="6693504" y="1206621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3696068" y="1310191"/>
                <a:ext cx="112264" cy="828405"/>
                <a:chOff x="3663519" y="1310191"/>
                <a:chExt cx="112264" cy="828405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676414" y="1310191"/>
                  <a:ext cx="80178" cy="8284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663519" y="1700472"/>
                  <a:ext cx="112264" cy="562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flipH="1">
                <a:off x="2286518" y="1435300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Group 105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7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3740275" y="1434976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Group 100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0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1651709" y="1534373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651709" y="1921934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13787456" y="3240769"/>
              <a:ext cx="2553318" cy="3258317"/>
              <a:chOff x="13787456" y="3240769"/>
              <a:chExt cx="2553318" cy="325831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14242300" y="3406138"/>
                <a:ext cx="32136" cy="2411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5708895" y="3340166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5708895" y="3727727"/>
                <a:ext cx="6318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 rot="16200000" flipH="1">
                <a:off x="13520577" y="3948671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6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23" name="Group 122"/>
              <p:cNvGrpSpPr/>
              <p:nvPr/>
            </p:nvGrpSpPr>
            <p:grpSpPr>
              <a:xfrm>
                <a:off x="14252197" y="3240769"/>
                <a:ext cx="1456699" cy="589904"/>
                <a:chOff x="3740275" y="1434976"/>
                <a:chExt cx="1456699" cy="589904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3740275" y="1584877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40275" y="1728060"/>
                  <a:ext cx="400782" cy="13842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/>
                <p:cNvGrpSpPr>
                  <a:grpSpLocks noChangeAspect="1"/>
                </p:cNvGrpSpPr>
                <p:nvPr/>
              </p:nvGrpSpPr>
              <p:grpSpPr>
                <a:xfrm rot="5400000" flipV="1">
                  <a:off x="4374064" y="1201969"/>
                  <a:ext cx="589904" cy="1055917"/>
                  <a:chOff x="3279301" y="1177158"/>
                  <a:chExt cx="475187" cy="850576"/>
                </a:xfrm>
                <a:solidFill>
                  <a:schemeClr val="bg2"/>
                </a:solidFill>
              </p:grpSpPr>
              <p:sp>
                <p:nvSpPr>
                  <p:cNvPr id="141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204725" y="1477971"/>
                    <a:ext cx="624863" cy="47466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3279301" y="1177158"/>
                    <a:ext cx="474663" cy="220444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4103876" y="4978515"/>
                <a:ext cx="0" cy="49078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4404844" y="4978514"/>
                <a:ext cx="0" cy="50840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 rot="2700000">
                <a:off x="14161570" y="3087563"/>
                <a:ext cx="80178" cy="8284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 rot="5400000">
                <a:off x="14531955" y="5308648"/>
                <a:ext cx="1421576" cy="959299"/>
                <a:chOff x="4075043" y="229113"/>
                <a:chExt cx="1421576" cy="959299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4075043" y="22911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22584" y="234543"/>
                  <a:ext cx="974035" cy="953869"/>
                </a:xfrm>
                <a:prstGeom prst="ellipse">
                  <a:avLst/>
                </a:prstGeom>
                <a:solidFill>
                  <a:srgbClr val="92D050">
                    <a:alpha val="6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665187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793805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922423" y="454367"/>
                  <a:ext cx="0" cy="50400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 rot="5400000">
                <a:off x="13949618" y="5450952"/>
                <a:ext cx="642468" cy="692248"/>
                <a:chOff x="3767746" y="1625934"/>
                <a:chExt cx="642468" cy="692248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67746" y="1626455"/>
                  <a:ext cx="642468" cy="69172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3767746" y="1625934"/>
                  <a:ext cx="642468" cy="6917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0" name="Straight Connector 129"/>
              <p:cNvCxnSpPr/>
              <p:nvPr/>
            </p:nvCxnSpPr>
            <p:spPr>
              <a:xfrm rot="5400000" flipV="1">
                <a:off x="14548194" y="5514079"/>
                <a:ext cx="0" cy="534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>
            <a:xfrm>
              <a:off x="-4017743" y="13980"/>
              <a:ext cx="8595988" cy="7093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4794496" y="13980"/>
              <a:ext cx="6695199" cy="7093527"/>
              <a:chOff x="5404092" y="13980"/>
              <a:chExt cx="6695199" cy="7093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76340" y="228600"/>
                <a:ext cx="6147502" cy="5876974"/>
                <a:chOff x="-560" y="5483"/>
                <a:chExt cx="6147502" cy="587697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-560" y="5483"/>
                  <a:ext cx="5702110" cy="1816599"/>
                  <a:chOff x="-560" y="5483"/>
                  <a:chExt cx="5702110" cy="1816599"/>
                </a:xfrm>
              </p:grpSpPr>
              <p:cxnSp>
                <p:nvCxnSpPr>
                  <p:cNvPr id="70" name="Straight Connector 69"/>
                  <p:cNvCxnSpPr>
                    <a:stCxn id="69" idx="1"/>
                    <a:endCxn id="78" idx="3"/>
                  </p:cNvCxnSpPr>
                  <p:nvPr/>
                </p:nvCxnSpPr>
                <p:spPr>
                  <a:xfrm>
                    <a:off x="-560" y="1407880"/>
                    <a:ext cx="5312556" cy="454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279974" y="5483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Rectangle 68"/>
                  <p:cNvSpPr/>
                  <p:nvPr/>
                </p:nvSpPr>
                <p:spPr>
                  <a:xfrm>
                    <a:off x="-560" y="993677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262003" y="1276350"/>
                    <a:ext cx="400782" cy="13043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62003" y="1411546"/>
                    <a:ext cx="400782" cy="146744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718701" y="1217859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1718701" y="1605420"/>
                    <a:ext cx="631879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74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2" y="88545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81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4669528" y="1066565"/>
                    <a:ext cx="642468" cy="691727"/>
                    <a:chOff x="3758082" y="1634421"/>
                    <a:chExt cx="642468" cy="691727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3758082" y="1634421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V="1">
                      <a:off x="3758082" y="1634421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4976476" y="87958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-560" y="1912420"/>
                  <a:ext cx="5682315" cy="1849088"/>
                  <a:chOff x="-560" y="2027456"/>
                  <a:chExt cx="5682315" cy="184908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51689" y="3468971"/>
                    <a:ext cx="506030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/>
                  <p:cNvSpPr/>
                  <p:nvPr/>
                </p:nvSpPr>
                <p:spPr>
                  <a:xfrm>
                    <a:off x="-560" y="3048139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251689" y="3360348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251689" y="3596056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endCxn id="65" idx="6"/>
                  </p:cNvCxnSpPr>
                  <p:nvPr/>
                </p:nvCxnSpPr>
                <p:spPr>
                  <a:xfrm>
                    <a:off x="1683891" y="3314787"/>
                    <a:ext cx="841710" cy="41844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endCxn id="65" idx="2"/>
                  </p:cNvCxnSpPr>
                  <p:nvPr/>
                </p:nvCxnSpPr>
                <p:spPr>
                  <a:xfrm flipV="1">
                    <a:off x="1683891" y="3205269"/>
                    <a:ext cx="841710" cy="435927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Group 48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95791" y="2945672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6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2695284" y="321947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2695284" y="3721882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up 52"/>
                  <p:cNvGrpSpPr/>
                  <p:nvPr/>
                </p:nvGrpSpPr>
                <p:grpSpPr>
                  <a:xfrm flipH="1">
                    <a:off x="2459605" y="3205269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4260179" y="2027456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4669528" y="3120726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4976476" y="2930650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-560" y="4064904"/>
                  <a:ext cx="6147502" cy="1817553"/>
                  <a:chOff x="-560" y="4411422"/>
                  <a:chExt cx="6147502" cy="18175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279974" y="4411422"/>
                    <a:ext cx="1421576" cy="959298"/>
                    <a:chOff x="4075043" y="229113"/>
                    <a:chExt cx="1421576" cy="959298"/>
                  </a:xfrm>
                </p:grpSpPr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4075043" y="229113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4522584" y="234542"/>
                      <a:ext cx="974035" cy="953869"/>
                    </a:xfrm>
                    <a:prstGeom prst="ellipse">
                      <a:avLst/>
                    </a:prstGeom>
                    <a:solidFill>
                      <a:srgbClr val="92D050">
                        <a:alpha val="6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665187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4793805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4922423" y="454367"/>
                      <a:ext cx="0" cy="504000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251689" y="5824532"/>
                    <a:ext cx="50810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>
                    <a:endCxn id="29" idx="3"/>
                  </p:cNvCxnSpPr>
                  <p:nvPr/>
                </p:nvCxnSpPr>
                <p:spPr>
                  <a:xfrm flipH="1">
                    <a:off x="251689" y="5679635"/>
                    <a:ext cx="408525" cy="135138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251689" y="5828268"/>
                    <a:ext cx="433241" cy="128209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1708387" y="5669525"/>
                    <a:ext cx="895504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endCxn id="35" idx="7"/>
                  </p:cNvCxnSpPr>
                  <p:nvPr/>
                </p:nvCxnSpPr>
                <p:spPr>
                  <a:xfrm flipV="1">
                    <a:off x="1708387" y="6007697"/>
                    <a:ext cx="869576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 rot="5400000" flipV="1">
                    <a:off x="885479" y="5293065"/>
                    <a:ext cx="589904" cy="1055917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6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cxnSp>
                <p:nvCxnSpPr>
                  <p:cNvPr id="18" name="Straight Connector 17"/>
                  <p:cNvCxnSpPr>
                    <a:endCxn id="33" idx="5"/>
                  </p:cNvCxnSpPr>
                  <p:nvPr/>
                </p:nvCxnSpPr>
                <p:spPr>
                  <a:xfrm>
                    <a:off x="2678477" y="5673788"/>
                    <a:ext cx="1208839" cy="334022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endCxn id="33" idx="3"/>
                  </p:cNvCxnSpPr>
                  <p:nvPr/>
                </p:nvCxnSpPr>
                <p:spPr>
                  <a:xfrm flipV="1">
                    <a:off x="2678477" y="5634488"/>
                    <a:ext cx="1208839" cy="36571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3847814" y="5656741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3847814" y="5978047"/>
                    <a:ext cx="400782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2465301" y="5557057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95463" y="5557170"/>
                    <a:ext cx="211183" cy="527958"/>
                    <a:chOff x="3835086" y="4195910"/>
                    <a:chExt cx="198409" cy="501554"/>
                  </a:xfrm>
                  <a:solidFill>
                    <a:schemeClr val="bg2"/>
                  </a:solidFill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835086" y="4195910"/>
                      <a:ext cx="136404" cy="5015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 rot="16200000" flipH="1">
                      <a:off x="3720714" y="4384683"/>
                      <a:ext cx="501554" cy="124008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690241" y="5472750"/>
                    <a:ext cx="642468" cy="697043"/>
                    <a:chOff x="3774030" y="1591893"/>
                    <a:chExt cx="642468" cy="69704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74030" y="1591893"/>
                      <a:ext cx="642468" cy="691727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V="1">
                      <a:off x="3774030" y="1597209"/>
                      <a:ext cx="642468" cy="69172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4990762" y="5294117"/>
                    <a:ext cx="0" cy="5341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ight Arrow 27"/>
                  <p:cNvSpPr/>
                  <p:nvPr/>
                </p:nvSpPr>
                <p:spPr>
                  <a:xfrm flipH="1">
                    <a:off x="5514724" y="5567752"/>
                    <a:ext cx="632218" cy="515190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-560" y="5400570"/>
                    <a:ext cx="252249" cy="82840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 flipH="1">
                  <a:off x="5514724" y="3104441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 flipH="1">
                  <a:off x="5514724" y="1161813"/>
                  <a:ext cx="632218" cy="515190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5404092" y="13980"/>
                <a:ext cx="6695199" cy="7093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11654976" y="13979"/>
              <a:ext cx="6344266" cy="2484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654976" y="2653498"/>
              <a:ext cx="6344266" cy="44540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-3995552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870597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1671261" y="4218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1671261" y="2704959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Connector 2"/>
            <p:cNvCxnSpPr>
              <a:stCxn id="78" idx="1"/>
              <a:endCxn id="78" idx="3"/>
            </p:cNvCxnSpPr>
            <p:nvPr/>
          </p:nvCxnSpPr>
          <p:spPr>
            <a:xfrm>
              <a:off x="9736832" y="1635546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9722546" y="3577644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757545" y="5701131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6667888" y="1636079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3948538" y="5788297"/>
              <a:ext cx="64246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0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35904" y="-3368115"/>
            <a:ext cx="13436626" cy="14000351"/>
            <a:chOff x="-759115" y="-102401"/>
            <a:chExt cx="13436626" cy="14000351"/>
          </a:xfrm>
        </p:grpSpPr>
        <p:pic>
          <p:nvPicPr>
            <p:cNvPr id="35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872" r="10854" b="2636"/>
            <a:stretch/>
          </p:blipFill>
          <p:spPr>
            <a:xfrm>
              <a:off x="-759115" y="7238960"/>
              <a:ext cx="13436626" cy="6658990"/>
            </a:xfrm>
            <a:prstGeom prst="rect">
              <a:avLst/>
            </a:prstGeom>
          </p:spPr>
        </p:pic>
        <p:grpSp>
          <p:nvGrpSpPr>
            <p:cNvPr id="211" name="Group 210"/>
            <p:cNvGrpSpPr/>
            <p:nvPr/>
          </p:nvGrpSpPr>
          <p:grpSpPr>
            <a:xfrm>
              <a:off x="6662845" y="6613346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3" name="Oval 212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11630938" y="3544224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261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2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389257" y="15001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405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 rot="16200000">
              <a:off x="7534797" y="3774920"/>
              <a:ext cx="0" cy="370160"/>
              <a:chOff x="3270730" y="1795755"/>
              <a:chExt cx="0" cy="125920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749786" y="5843057"/>
              <a:ext cx="881514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AOTF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119926" y="5143737"/>
              <a:ext cx="360000" cy="36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8079407" y="3249000"/>
              <a:ext cx="360000" cy="360000"/>
              <a:chOff x="6892963" y="1302411"/>
              <a:chExt cx="720000" cy="725098"/>
            </a:xfrm>
            <a:solidFill>
              <a:schemeClr val="bg2"/>
            </a:solidFill>
          </p:grpSpPr>
          <p:sp>
            <p:nvSpPr>
              <p:cNvPr id="108" name="Rectangle 107"/>
              <p:cNvSpPr/>
              <p:nvPr/>
            </p:nvSpPr>
            <p:spPr>
              <a:xfrm>
                <a:off x="6892963" y="1302411"/>
                <a:ext cx="72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892964" y="1302411"/>
                <a:ext cx="719999" cy="72509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 rot="1800000">
              <a:off x="10965627" y="5944167"/>
              <a:ext cx="870334" cy="607437"/>
              <a:chOff x="1284113" y="3745494"/>
              <a:chExt cx="1351990" cy="943601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Flowchart: Direct Access Storage 121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Flowchart: Magnetic Disk 122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Flowchart: Magnetic Disk 123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3" name="Oval 142"/>
            <p:cNvSpPr/>
            <p:nvPr/>
          </p:nvSpPr>
          <p:spPr>
            <a:xfrm>
              <a:off x="11654603" y="36087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flipV="1">
              <a:off x="11630921" y="2596610"/>
              <a:ext cx="402239" cy="720000"/>
              <a:chOff x="3279301" y="1177158"/>
              <a:chExt cx="475187" cy="850576"/>
            </a:xfrm>
            <a:solidFill>
              <a:schemeClr val="bg2"/>
            </a:solidFill>
          </p:grpSpPr>
          <p:sp>
            <p:nvSpPr>
              <p:cNvPr id="150" name="Rectangle 13"/>
              <p:cNvSpPr>
                <a:spLocks noChangeAspect="1" noChangeArrowheads="1"/>
              </p:cNvSpPr>
              <p:nvPr/>
            </p:nvSpPr>
            <p:spPr bwMode="auto">
              <a:xfrm rot="5400000">
                <a:off x="3204725" y="1477971"/>
                <a:ext cx="624863" cy="47466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1" name="AutoShape 14"/>
              <p:cNvSpPr>
                <a:spLocks noChangeAspect="1" noChangeArrowheads="1"/>
              </p:cNvSpPr>
              <p:nvPr/>
            </p:nvSpPr>
            <p:spPr bwMode="auto">
              <a:xfrm rot="10800000">
                <a:off x="3279301" y="1177158"/>
                <a:ext cx="474663" cy="22044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65" name="Rectangle 164"/>
            <p:cNvSpPr/>
            <p:nvPr/>
          </p:nvSpPr>
          <p:spPr>
            <a:xfrm>
              <a:off x="11472000" y="3069000"/>
              <a:ext cx="720000" cy="7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72" name="Rectangle 171"/>
            <p:cNvSpPr/>
            <p:nvPr/>
          </p:nvSpPr>
          <p:spPr>
            <a:xfrm rot="8100000" flipV="1">
              <a:off x="8050853" y="12703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 rot="13500000" flipV="1">
              <a:off x="8768690" y="664717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7" name="Group 186"/>
            <p:cNvGrpSpPr>
              <a:grpSpLocks noChangeAspect="1"/>
            </p:cNvGrpSpPr>
            <p:nvPr/>
          </p:nvGrpSpPr>
          <p:grpSpPr>
            <a:xfrm rot="19800000" flipH="1">
              <a:off x="11797824" y="230604"/>
              <a:ext cx="870334" cy="607437"/>
              <a:chOff x="1284113" y="3745494"/>
              <a:chExt cx="1351990" cy="943601"/>
            </a:xfrm>
          </p:grpSpPr>
          <p:sp>
            <p:nvSpPr>
              <p:cNvPr id="188" name="Freeform 187"/>
              <p:cNvSpPr/>
              <p:nvPr/>
            </p:nvSpPr>
            <p:spPr>
              <a:xfrm>
                <a:off x="2381958" y="3745494"/>
                <a:ext cx="254145" cy="324887"/>
              </a:xfrm>
              <a:custGeom>
                <a:avLst/>
                <a:gdLst>
                  <a:gd name="connsiteX0" fmla="*/ 57641 w 254145"/>
                  <a:gd name="connsiteY0" fmla="*/ 296066 h 324887"/>
                  <a:gd name="connsiteX1" fmla="*/ 107422 w 254145"/>
                  <a:gd name="connsiteY1" fmla="*/ 282966 h 324887"/>
                  <a:gd name="connsiteX2" fmla="*/ 138863 w 254145"/>
                  <a:gd name="connsiteY2" fmla="*/ 314407 h 324887"/>
                  <a:gd name="connsiteX3" fmla="*/ 157203 w 254145"/>
                  <a:gd name="connsiteY3" fmla="*/ 322267 h 324887"/>
                  <a:gd name="connsiteX4" fmla="*/ 204364 w 254145"/>
                  <a:gd name="connsiteY4" fmla="*/ 324887 h 324887"/>
                  <a:gd name="connsiteX5" fmla="*/ 230565 w 254145"/>
                  <a:gd name="connsiteY5" fmla="*/ 303926 h 324887"/>
                  <a:gd name="connsiteX6" fmla="*/ 248905 w 254145"/>
                  <a:gd name="connsiteY6" fmla="*/ 267245 h 324887"/>
                  <a:gd name="connsiteX7" fmla="*/ 254145 w 254145"/>
                  <a:gd name="connsiteY7" fmla="*/ 222705 h 324887"/>
                  <a:gd name="connsiteX8" fmla="*/ 254145 w 254145"/>
                  <a:gd name="connsiteY8" fmla="*/ 186024 h 324887"/>
                  <a:gd name="connsiteX9" fmla="*/ 241045 w 254145"/>
                  <a:gd name="connsiteY9" fmla="*/ 149343 h 324887"/>
                  <a:gd name="connsiteX10" fmla="*/ 230565 w 254145"/>
                  <a:gd name="connsiteY10" fmla="*/ 117902 h 324887"/>
                  <a:gd name="connsiteX11" fmla="*/ 204364 w 254145"/>
                  <a:gd name="connsiteY11" fmla="*/ 73361 h 324887"/>
                  <a:gd name="connsiteX12" fmla="*/ 167683 w 254145"/>
                  <a:gd name="connsiteY12" fmla="*/ 41921 h 324887"/>
                  <a:gd name="connsiteX13" fmla="*/ 123142 w 254145"/>
                  <a:gd name="connsiteY13" fmla="*/ 7860 h 324887"/>
                  <a:gd name="connsiteX14" fmla="*/ 89082 w 254145"/>
                  <a:gd name="connsiteY14" fmla="*/ 0 h 324887"/>
                  <a:gd name="connsiteX15" fmla="*/ 57641 w 254145"/>
                  <a:gd name="connsiteY15" fmla="*/ 7860 h 324887"/>
                  <a:gd name="connsiteX16" fmla="*/ 39300 w 254145"/>
                  <a:gd name="connsiteY16" fmla="*/ 23580 h 324887"/>
                  <a:gd name="connsiteX17" fmla="*/ 34060 w 254145"/>
                  <a:gd name="connsiteY17" fmla="*/ 65501 h 324887"/>
                  <a:gd name="connsiteX18" fmla="*/ 34060 w 254145"/>
                  <a:gd name="connsiteY18" fmla="*/ 99562 h 324887"/>
                  <a:gd name="connsiteX19" fmla="*/ 26200 w 254145"/>
                  <a:gd name="connsiteY19" fmla="*/ 141483 h 324887"/>
                  <a:gd name="connsiteX20" fmla="*/ 20960 w 254145"/>
                  <a:gd name="connsiteY20" fmla="*/ 157203 h 324887"/>
                  <a:gd name="connsiteX21" fmla="*/ 0 w 254145"/>
                  <a:gd name="connsiteY21" fmla="*/ 162443 h 324887"/>
                  <a:gd name="connsiteX22" fmla="*/ 57641 w 254145"/>
                  <a:gd name="connsiteY22" fmla="*/ 296066 h 32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4145" h="324887">
                    <a:moveTo>
                      <a:pt x="57641" y="296066"/>
                    </a:moveTo>
                    <a:lnTo>
                      <a:pt x="107422" y="282966"/>
                    </a:lnTo>
                    <a:lnTo>
                      <a:pt x="138863" y="314407"/>
                    </a:lnTo>
                    <a:lnTo>
                      <a:pt x="157203" y="322267"/>
                    </a:lnTo>
                    <a:lnTo>
                      <a:pt x="204364" y="324887"/>
                    </a:lnTo>
                    <a:lnTo>
                      <a:pt x="230565" y="303926"/>
                    </a:lnTo>
                    <a:lnTo>
                      <a:pt x="248905" y="267245"/>
                    </a:lnTo>
                    <a:lnTo>
                      <a:pt x="254145" y="222705"/>
                    </a:lnTo>
                    <a:lnTo>
                      <a:pt x="254145" y="186024"/>
                    </a:lnTo>
                    <a:lnTo>
                      <a:pt x="241045" y="149343"/>
                    </a:lnTo>
                    <a:lnTo>
                      <a:pt x="230565" y="117902"/>
                    </a:lnTo>
                    <a:lnTo>
                      <a:pt x="204364" y="73361"/>
                    </a:lnTo>
                    <a:lnTo>
                      <a:pt x="167683" y="41921"/>
                    </a:lnTo>
                    <a:lnTo>
                      <a:pt x="123142" y="7860"/>
                    </a:lnTo>
                    <a:lnTo>
                      <a:pt x="89082" y="0"/>
                    </a:lnTo>
                    <a:lnTo>
                      <a:pt x="57641" y="7860"/>
                    </a:lnTo>
                    <a:lnTo>
                      <a:pt x="39300" y="23580"/>
                    </a:lnTo>
                    <a:lnTo>
                      <a:pt x="34060" y="65501"/>
                    </a:lnTo>
                    <a:lnTo>
                      <a:pt x="34060" y="99562"/>
                    </a:lnTo>
                    <a:lnTo>
                      <a:pt x="26200" y="141483"/>
                    </a:lnTo>
                    <a:lnTo>
                      <a:pt x="20960" y="157203"/>
                    </a:lnTo>
                    <a:lnTo>
                      <a:pt x="0" y="162443"/>
                    </a:lnTo>
                    <a:lnTo>
                      <a:pt x="57641" y="296066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9" name="Flowchart: Direct Access Storage 188"/>
              <p:cNvSpPr/>
              <p:nvPr/>
            </p:nvSpPr>
            <p:spPr>
              <a:xfrm rot="19770301">
                <a:off x="1284113" y="4257390"/>
                <a:ext cx="605476" cy="431705"/>
              </a:xfrm>
              <a:prstGeom prst="flowChartMagneticDrum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>
              <a:xfrm rot="3570301">
                <a:off x="1922328" y="3815280"/>
                <a:ext cx="254945" cy="758035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>
              <a:xfrm rot="3570301">
                <a:off x="2359054" y="3838118"/>
                <a:ext cx="47589" cy="316131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2" name="Oval 191"/>
            <p:cNvSpPr/>
            <p:nvPr/>
          </p:nvSpPr>
          <p:spPr>
            <a:xfrm>
              <a:off x="11648615" y="6080684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7323997" y="3317571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06" name="Oval 20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355176" y="5503737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0" name="Oval 209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5816681" y="6610018"/>
              <a:ext cx="360000" cy="180000"/>
              <a:chOff x="7604987" y="3363734"/>
              <a:chExt cx="360000" cy="180000"/>
            </a:xfrm>
            <a:solidFill>
              <a:schemeClr val="bg2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700424" y="3363734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8100000" flipV="1">
                <a:off x="7604987" y="3417734"/>
                <a:ext cx="36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8100000" flipV="1">
              <a:off x="7384825" y="665706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4" name="Straight Connector 263"/>
            <p:cNvCxnSpPr>
              <a:stCxn id="141" idx="0"/>
              <a:endCxn id="173" idx="0"/>
            </p:cNvCxnSpPr>
            <p:nvPr/>
          </p:nvCxnSpPr>
          <p:spPr>
            <a:xfrm>
              <a:off x="11831367" y="184553"/>
              <a:ext cx="75" cy="64750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 264"/>
            <p:cNvSpPr/>
            <p:nvPr/>
          </p:nvSpPr>
          <p:spPr>
            <a:xfrm>
              <a:off x="11683899" y="4261390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11688838" y="4690533"/>
              <a:ext cx="217241" cy="7595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756101" y="4678438"/>
              <a:ext cx="218185" cy="7716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11756947" y="5450039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1973842" y="456352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986841" y="517169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684083" y="2147405"/>
              <a:ext cx="288000" cy="4502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/>
                <a:t>v</a:t>
              </a:r>
              <a:endParaRPr lang="ga-IE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1757437" y="111115"/>
              <a:ext cx="144000" cy="1378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11755056" y="1406324"/>
              <a:ext cx="212265" cy="8118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>
              <a:off x="11703421" y="1396776"/>
              <a:ext cx="198016" cy="8082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5400000" flipH="1" flipV="1">
              <a:off x="11761081" y="130497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56" name="Rectangle 15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16200000" flipH="1">
              <a:off x="11761081" y="196617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5400000" flipH="1" flipV="1">
              <a:off x="11759945" y="455867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6" name="Rectangle 17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 rot="16200000" flipH="1">
              <a:off x="11760179" y="520098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0" name="Oval 17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 rot="5400000">
              <a:off x="11191239" y="6015321"/>
              <a:ext cx="144000" cy="1282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297" name="Straight Connector 296"/>
            <p:cNvCxnSpPr/>
            <p:nvPr/>
          </p:nvCxnSpPr>
          <p:spPr>
            <a:xfrm flipH="1">
              <a:off x="8975725" y="6655760"/>
              <a:ext cx="2852900" cy="7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8259525" y="189225"/>
              <a:ext cx="359743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12009634" y="19607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12011945" y="127330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0381585" y="677210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103214" y="41237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8847211" y="3298030"/>
              <a:ext cx="252000" cy="974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09" name="Straight Connector 308"/>
            <p:cNvCxnSpPr>
              <a:stCxn id="174" idx="0"/>
            </p:cNvCxnSpPr>
            <p:nvPr/>
          </p:nvCxnSpPr>
          <p:spPr>
            <a:xfrm flipV="1">
              <a:off x="8974146" y="3432629"/>
              <a:ext cx="2940" cy="32250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01" idx="2"/>
            </p:cNvCxnSpPr>
            <p:nvPr/>
          </p:nvCxnSpPr>
          <p:spPr>
            <a:xfrm>
              <a:off x="5986660" y="3430578"/>
              <a:ext cx="2992845" cy="20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 flipV="1">
              <a:off x="5975131" y="3428829"/>
              <a:ext cx="0" cy="32457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18" idx="0"/>
            </p:cNvCxnSpPr>
            <p:nvPr/>
          </p:nvCxnSpPr>
          <p:spPr>
            <a:xfrm flipH="1" flipV="1">
              <a:off x="7535871" y="3429340"/>
              <a:ext cx="0" cy="32382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endCxn id="172" idx="2"/>
            </p:cNvCxnSpPr>
            <p:nvPr/>
          </p:nvCxnSpPr>
          <p:spPr>
            <a:xfrm flipH="1" flipV="1">
              <a:off x="8256309" y="188494"/>
              <a:ext cx="558" cy="32424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Group 319"/>
            <p:cNvGrpSpPr/>
            <p:nvPr/>
          </p:nvGrpSpPr>
          <p:grpSpPr>
            <a:xfrm rot="16200000">
              <a:off x="7534871" y="4112244"/>
              <a:ext cx="0" cy="370160"/>
              <a:chOff x="3270730" y="1795755"/>
              <a:chExt cx="0" cy="1259201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Connector 322"/>
            <p:cNvCxnSpPr>
              <a:stCxn id="239" idx="0"/>
              <a:endCxn id="215" idx="0"/>
            </p:cNvCxnSpPr>
            <p:nvPr/>
          </p:nvCxnSpPr>
          <p:spPr>
            <a:xfrm>
              <a:off x="3934858" y="6670023"/>
              <a:ext cx="2036367" cy="4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7683386" y="471896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7676273" y="590318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100</a:t>
              </a:r>
              <a:endParaRPr lang="ga-IE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040105" y="60230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250</a:t>
              </a:r>
              <a:endParaRPr lang="ga-IE" dirty="0"/>
            </a:p>
          </p:txBody>
        </p:sp>
        <p:cxnSp>
          <p:nvCxnSpPr>
            <p:cNvPr id="330" name="Straight Connector 329"/>
            <p:cNvCxnSpPr/>
            <p:nvPr/>
          </p:nvCxnSpPr>
          <p:spPr>
            <a:xfrm flipV="1">
              <a:off x="3936857" y="4120547"/>
              <a:ext cx="0" cy="25486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endCxn id="308" idx="1"/>
            </p:cNvCxnSpPr>
            <p:nvPr/>
          </p:nvCxnSpPr>
          <p:spPr>
            <a:xfrm flipH="1" flipV="1">
              <a:off x="2844689" y="4658164"/>
              <a:ext cx="1121" cy="203803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842691" y="4147855"/>
              <a:ext cx="109416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241" idx="0"/>
              <a:endCxn id="240" idx="0"/>
            </p:cNvCxnSpPr>
            <p:nvPr/>
          </p:nvCxnSpPr>
          <p:spPr>
            <a:xfrm flipV="1">
              <a:off x="334624" y="6670156"/>
              <a:ext cx="2514207" cy="109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endCxn id="38" idx="0"/>
            </p:cNvCxnSpPr>
            <p:nvPr/>
          </p:nvCxnSpPr>
          <p:spPr>
            <a:xfrm flipH="1" flipV="1">
              <a:off x="336445" y="3095578"/>
              <a:ext cx="548" cy="35751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4236080" y="619137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50</a:t>
              </a:r>
              <a:endParaRPr lang="ga-IE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073121" y="61833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</a:t>
              </a:r>
              <a:r>
                <a:rPr lang="en-GB" dirty="0" smtClean="0"/>
                <a:t>150</a:t>
              </a:r>
              <a:endParaRPr lang="ga-IE" dirty="0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846061" y="3307283"/>
              <a:ext cx="252000" cy="3488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2" name="Rectangle 341"/>
            <p:cNvSpPr/>
            <p:nvPr/>
          </p:nvSpPr>
          <p:spPr>
            <a:xfrm rot="16200000">
              <a:off x="5641213" y="6340707"/>
              <a:ext cx="252000" cy="657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3" name="Rectangle 342"/>
            <p:cNvSpPr/>
            <p:nvPr/>
          </p:nvSpPr>
          <p:spPr>
            <a:xfrm rot="16200000">
              <a:off x="4159440" y="6319351"/>
              <a:ext cx="126000" cy="700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3872175" y="4078810"/>
              <a:ext cx="126000" cy="2656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326551" y="3535894"/>
              <a:ext cx="126000" cy="12152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781907" y="5145080"/>
              <a:ext cx="126000" cy="1572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7" name="Rectangle 236"/>
            <p:cNvSpPr/>
            <p:nvPr/>
          </p:nvSpPr>
          <p:spPr>
            <a:xfrm rot="13500000" flipV="1">
              <a:off x="3780263" y="408365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6"/>
            <p:cNvSpPr/>
            <p:nvPr/>
          </p:nvSpPr>
          <p:spPr>
            <a:xfrm rot="16200000">
              <a:off x="7946383" y="2397244"/>
              <a:ext cx="252000" cy="2053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94" name="Rectangle 193"/>
            <p:cNvSpPr/>
            <p:nvPr/>
          </p:nvSpPr>
          <p:spPr>
            <a:xfrm rot="13500000" flipV="1">
              <a:off x="8819402" y="3365735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6758972" y="296433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50</a:t>
              </a:r>
              <a:endParaRPr lang="ga-IE" dirty="0"/>
            </a:p>
          </p:txBody>
        </p:sp>
        <p:sp>
          <p:nvSpPr>
            <p:cNvPr id="348" name="Rectangle 347"/>
            <p:cNvSpPr/>
            <p:nvPr/>
          </p:nvSpPr>
          <p:spPr>
            <a:xfrm rot="16200000">
              <a:off x="5993955" y="3159637"/>
              <a:ext cx="252000" cy="5520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49" name="Rectangle 348"/>
            <p:cNvSpPr/>
            <p:nvPr/>
          </p:nvSpPr>
          <p:spPr>
            <a:xfrm rot="10800000">
              <a:off x="8132543" y="1923513"/>
              <a:ext cx="252000" cy="1630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11055004" y="-591976"/>
              <a:ext cx="144000" cy="1550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41" name="Rectangle 140"/>
            <p:cNvSpPr/>
            <p:nvPr/>
          </p:nvSpPr>
          <p:spPr>
            <a:xfrm rot="2700000" flipV="1">
              <a:off x="11676823" y="123097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/>
            <p:cNvSpPr/>
            <p:nvPr/>
          </p:nvSpPr>
          <p:spPr>
            <a:xfrm rot="5400000">
              <a:off x="1538145" y="5347809"/>
              <a:ext cx="103061" cy="2636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71446" y="3023368"/>
              <a:ext cx="126000" cy="3691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4572986" y="6608372"/>
              <a:ext cx="931307" cy="1871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4571956" y="6547282"/>
              <a:ext cx="924614" cy="1867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ectangle 240"/>
            <p:cNvSpPr/>
            <p:nvPr/>
          </p:nvSpPr>
          <p:spPr>
            <a:xfrm rot="13500000" flipV="1">
              <a:off x="129168" y="666071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/>
            <p:cNvSpPr/>
            <p:nvPr/>
          </p:nvSpPr>
          <p:spPr>
            <a:xfrm rot="5400000">
              <a:off x="1352990" y="3723465"/>
              <a:ext cx="126000" cy="228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434536" y="2712113"/>
              <a:ext cx="126000" cy="2218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6" name="Rectangle 35"/>
            <p:cNvSpPr/>
            <p:nvPr/>
          </p:nvSpPr>
          <p:spPr>
            <a:xfrm rot="8100000">
              <a:off x="2340241" y="4861644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138109" y="252066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121103" y="18109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140</a:t>
              </a:r>
              <a:endParaRPr lang="ga-IE" dirty="0"/>
            </a:p>
          </p:txBody>
        </p:sp>
        <p:cxnSp>
          <p:nvCxnSpPr>
            <p:cNvPr id="383" name="Straight Connector 382"/>
            <p:cNvCxnSpPr>
              <a:stCxn id="44" idx="0"/>
              <a:endCxn id="36" idx="2"/>
            </p:cNvCxnSpPr>
            <p:nvPr/>
          </p:nvCxnSpPr>
          <p:spPr>
            <a:xfrm>
              <a:off x="337833" y="4868536"/>
              <a:ext cx="2156952" cy="36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5" idx="2"/>
            </p:cNvCxnSpPr>
            <p:nvPr/>
          </p:nvCxnSpPr>
          <p:spPr>
            <a:xfrm>
              <a:off x="334968" y="4414721"/>
              <a:ext cx="17125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/>
            <p:cNvGrpSpPr/>
            <p:nvPr/>
          </p:nvGrpSpPr>
          <p:grpSpPr>
            <a:xfrm>
              <a:off x="2438317" y="1006440"/>
              <a:ext cx="122201" cy="3865748"/>
              <a:chOff x="2438317" y="1006440"/>
              <a:chExt cx="122201" cy="3865748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cxnSp>
            <p:nvCxnSpPr>
              <p:cNvPr id="386" name="Straight Connector 385"/>
              <p:cNvCxnSpPr>
                <a:endCxn id="36" idx="2"/>
              </p:cNvCxnSpPr>
              <p:nvPr/>
            </p:nvCxnSpPr>
            <p:spPr>
              <a:xfrm flipH="1">
                <a:off x="2494785" y="1006440"/>
                <a:ext cx="0" cy="386574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9" name="Straight Connector 388"/>
            <p:cNvCxnSpPr>
              <a:stCxn id="425" idx="0"/>
            </p:cNvCxnSpPr>
            <p:nvPr/>
          </p:nvCxnSpPr>
          <p:spPr>
            <a:xfrm>
              <a:off x="2044812" y="1006886"/>
              <a:ext cx="1423" cy="34299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1593631" y="1004963"/>
              <a:ext cx="0" cy="29815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1146306" y="1004144"/>
              <a:ext cx="0" cy="25420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endCxn id="34" idx="2"/>
            </p:cNvCxnSpPr>
            <p:nvPr/>
          </p:nvCxnSpPr>
          <p:spPr>
            <a:xfrm>
              <a:off x="332783" y="3970781"/>
              <a:ext cx="1269202" cy="88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2" idx="2"/>
            </p:cNvCxnSpPr>
            <p:nvPr/>
          </p:nvCxnSpPr>
          <p:spPr>
            <a:xfrm flipV="1">
              <a:off x="331581" y="3547513"/>
              <a:ext cx="814418" cy="2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697907" y="1010982"/>
              <a:ext cx="0" cy="21337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394"/>
            <p:cNvSpPr/>
            <p:nvPr/>
          </p:nvSpPr>
          <p:spPr>
            <a:xfrm>
              <a:off x="1983714" y="2712113"/>
              <a:ext cx="126000" cy="1766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35743" y="2712113"/>
              <a:ext cx="126000" cy="1325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84998" y="2712113"/>
              <a:ext cx="126000" cy="891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32478" y="2705334"/>
              <a:ext cx="126000" cy="450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399" name="Straight Connector 398"/>
            <p:cNvCxnSpPr>
              <a:endCxn id="254" idx="2"/>
            </p:cNvCxnSpPr>
            <p:nvPr/>
          </p:nvCxnSpPr>
          <p:spPr>
            <a:xfrm>
              <a:off x="335943" y="3090763"/>
              <a:ext cx="363795" cy="11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Rectangle 399"/>
            <p:cNvSpPr/>
            <p:nvPr/>
          </p:nvSpPr>
          <p:spPr>
            <a:xfrm rot="5400000">
              <a:off x="1128724" y="3499339"/>
              <a:ext cx="126000" cy="1842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1" name="Rectangle 400"/>
            <p:cNvSpPr/>
            <p:nvPr/>
          </p:nvSpPr>
          <p:spPr>
            <a:xfrm rot="5400000">
              <a:off x="902813" y="3281653"/>
              <a:ext cx="126000" cy="1391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2" name="Rectangle 401"/>
            <p:cNvSpPr/>
            <p:nvPr/>
          </p:nvSpPr>
          <p:spPr>
            <a:xfrm rot="5400000">
              <a:off x="677441" y="3074633"/>
              <a:ext cx="126000" cy="941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403" name="Rectangle 402"/>
            <p:cNvSpPr/>
            <p:nvPr/>
          </p:nvSpPr>
          <p:spPr>
            <a:xfrm rot="5400000">
              <a:off x="453568" y="2845628"/>
              <a:ext cx="126000" cy="4903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4" name="Rectangle 253"/>
            <p:cNvSpPr/>
            <p:nvPr/>
          </p:nvSpPr>
          <p:spPr>
            <a:xfrm rot="8100000">
              <a:off x="545194" y="308136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991455" y="353696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 rot="8100000">
              <a:off x="130989" y="3034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8100000">
              <a:off x="131117" y="348519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8100000">
              <a:off x="127748" y="390828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8100000">
              <a:off x="1447441" y="396112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8100000">
              <a:off x="1893001" y="44086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8100000">
              <a:off x="129058" y="435699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 rot="8100000">
              <a:off x="132377" y="4807080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9" name="Group 408"/>
            <p:cNvGrpSpPr/>
            <p:nvPr/>
          </p:nvGrpSpPr>
          <p:grpSpPr>
            <a:xfrm>
              <a:off x="638099" y="1011402"/>
              <a:ext cx="122201" cy="1777255"/>
              <a:chOff x="2438317" y="1006440"/>
              <a:chExt cx="122201" cy="1777255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Rectangle 411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4" name="Group 413"/>
            <p:cNvGrpSpPr/>
            <p:nvPr/>
          </p:nvGrpSpPr>
          <p:grpSpPr>
            <a:xfrm>
              <a:off x="1083627" y="1004144"/>
              <a:ext cx="122201" cy="1777255"/>
              <a:chOff x="2438317" y="1006440"/>
              <a:chExt cx="122201" cy="1777255"/>
            </a:xfrm>
          </p:grpSpPr>
          <p:cxnSp>
            <p:nvCxnSpPr>
              <p:cNvPr id="415" name="Straight Connector 414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Rectangle 416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1535248" y="1005206"/>
              <a:ext cx="122201" cy="1777255"/>
              <a:chOff x="2438317" y="1006440"/>
              <a:chExt cx="122201" cy="177725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1984514" y="1006886"/>
              <a:ext cx="122201" cy="1777255"/>
              <a:chOff x="2438317" y="1006440"/>
              <a:chExt cx="122201" cy="1777255"/>
            </a:xfrm>
          </p:grpSpPr>
          <p:cxnSp>
            <p:nvCxnSpPr>
              <p:cNvPr id="423" name="Straight Connector 422"/>
              <p:cNvCxnSpPr/>
              <p:nvPr/>
            </p:nvCxnSpPr>
            <p:spPr>
              <a:xfrm flipV="1">
                <a:off x="2438317" y="1915124"/>
                <a:ext cx="100262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 flipH="1" flipV="1">
                <a:off x="2455452" y="1915124"/>
                <a:ext cx="105066" cy="86857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455415" y="1006440"/>
                <a:ext cx="86400" cy="913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516431" y="263820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" name="Oval 24"/>
            <p:cNvSpPr/>
            <p:nvPr/>
          </p:nvSpPr>
          <p:spPr>
            <a:xfrm>
              <a:off x="967283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16" name="Oval 15"/>
            <p:cNvSpPr/>
            <p:nvPr/>
          </p:nvSpPr>
          <p:spPr>
            <a:xfrm>
              <a:off x="1415459" y="2638998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8" name="Oval 27"/>
            <p:cNvSpPr/>
            <p:nvPr/>
          </p:nvSpPr>
          <p:spPr>
            <a:xfrm>
              <a:off x="1866235" y="263913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6" name="Oval 255"/>
            <p:cNvSpPr/>
            <p:nvPr/>
          </p:nvSpPr>
          <p:spPr>
            <a:xfrm>
              <a:off x="518274" y="1919290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7" name="Oval 256"/>
            <p:cNvSpPr/>
            <p:nvPr/>
          </p:nvSpPr>
          <p:spPr>
            <a:xfrm>
              <a:off x="964469" y="191618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5" name="Oval 254"/>
            <p:cNvSpPr/>
            <p:nvPr/>
          </p:nvSpPr>
          <p:spPr>
            <a:xfrm>
              <a:off x="1417244" y="1914376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8" name="Oval 257"/>
            <p:cNvSpPr/>
            <p:nvPr/>
          </p:nvSpPr>
          <p:spPr>
            <a:xfrm>
              <a:off x="1866105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59" name="Oval 258"/>
            <p:cNvSpPr/>
            <p:nvPr/>
          </p:nvSpPr>
          <p:spPr>
            <a:xfrm>
              <a:off x="2317536" y="1918769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1" name="Oval 30"/>
            <p:cNvSpPr/>
            <p:nvPr/>
          </p:nvSpPr>
          <p:spPr>
            <a:xfrm>
              <a:off x="2317536" y="2639694"/>
              <a:ext cx="360000" cy="144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32" name="Straight Connector 431"/>
            <p:cNvCxnSpPr/>
            <p:nvPr/>
          </p:nvCxnSpPr>
          <p:spPr>
            <a:xfrm flipV="1">
              <a:off x="8134350" y="226219"/>
              <a:ext cx="76200" cy="17811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8425942" y="173462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350</a:t>
              </a:r>
              <a:endParaRPr lang="ga-IE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959339" y="34625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200</a:t>
              </a:r>
              <a:endParaRPr lang="ga-IE" dirty="0"/>
            </a:p>
          </p:txBody>
        </p:sp>
        <p:cxnSp>
          <p:nvCxnSpPr>
            <p:cNvPr id="437" name="Straight Connector 436"/>
            <p:cNvCxnSpPr/>
            <p:nvPr/>
          </p:nvCxnSpPr>
          <p:spPr>
            <a:xfrm flipH="1" flipV="1">
              <a:off x="8291513" y="150019"/>
              <a:ext cx="95250" cy="18597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8291513" y="152400"/>
              <a:ext cx="2105025" cy="1047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8203406" y="109538"/>
              <a:ext cx="2195513" cy="12382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/>
            <p:cNvGrpSpPr/>
            <p:nvPr/>
          </p:nvGrpSpPr>
          <p:grpSpPr>
            <a:xfrm rot="10800000" flipH="1">
              <a:off x="10252914" y="772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70" name="Rectangle 16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71" name="Oval 17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6200000" flipH="1">
              <a:off x="8183049" y="1761515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9" name="Rectangle 198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58" name="Straight Connector 457"/>
            <p:cNvCxnSpPr/>
            <p:nvPr/>
          </p:nvCxnSpPr>
          <p:spPr>
            <a:xfrm flipH="1">
              <a:off x="9005888" y="6581776"/>
              <a:ext cx="1745458" cy="1071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8946356" y="6622256"/>
              <a:ext cx="1804988" cy="1095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 flipH="1">
              <a:off x="10605647" y="647777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85" name="Rectangle 18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86" name="Oval 18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69" name="Straight Connector 468"/>
            <p:cNvCxnSpPr/>
            <p:nvPr/>
          </p:nvCxnSpPr>
          <p:spPr>
            <a:xfrm>
              <a:off x="8848726" y="4221956"/>
              <a:ext cx="92868" cy="2400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V="1">
              <a:off x="9005888" y="4226719"/>
              <a:ext cx="92868" cy="24645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 rot="5400000" flipH="1" flipV="1">
              <a:off x="8901559" y="410965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196" name="Rectangle 19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6" name="Rectangle 485"/>
            <p:cNvSpPr/>
            <p:nvPr/>
          </p:nvSpPr>
          <p:spPr>
            <a:xfrm>
              <a:off x="1944208" y="152679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445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495007" y="150477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491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037017" y="14773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515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94398" y="157012"/>
              <a:ext cx="210867" cy="85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ga-IE" dirty="0" smtClean="0">
                  <a:solidFill>
                    <a:schemeClr val="tx1"/>
                  </a:solidFill>
                </a:rPr>
                <a:t>561 nm </a:t>
              </a:r>
              <a:endParaRPr lang="ga-IE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8100000" flipV="1">
              <a:off x="11676898" y="6649036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/>
            <p:cNvSpPr/>
            <p:nvPr/>
          </p:nvSpPr>
          <p:spPr>
            <a:xfrm rot="10800000">
              <a:off x="6690951" y="6179768"/>
              <a:ext cx="252000" cy="615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496" name="Straight Connector 495"/>
            <p:cNvCxnSpPr>
              <a:stCxn id="212" idx="0"/>
              <a:endCxn id="217" idx="2"/>
            </p:cNvCxnSpPr>
            <p:nvPr/>
          </p:nvCxnSpPr>
          <p:spPr>
            <a:xfrm flipH="1" flipV="1">
              <a:off x="6813311" y="5545117"/>
              <a:ext cx="4078" cy="113277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Rectangle 498"/>
            <p:cNvSpPr/>
            <p:nvPr/>
          </p:nvSpPr>
          <p:spPr>
            <a:xfrm rot="10800000">
              <a:off x="7412588" y="6038802"/>
              <a:ext cx="252000" cy="75610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01" name="Rectangle 500"/>
            <p:cNvSpPr/>
            <p:nvPr/>
          </p:nvSpPr>
          <p:spPr>
            <a:xfrm rot="16200000">
              <a:off x="6752353" y="5883622"/>
              <a:ext cx="252000" cy="1572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4" name="Straight Connector 503"/>
            <p:cNvCxnSpPr/>
            <p:nvPr/>
          </p:nvCxnSpPr>
          <p:spPr>
            <a:xfrm flipV="1">
              <a:off x="6100407" y="6677132"/>
              <a:ext cx="1438962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 rot="10800000">
              <a:off x="7482186" y="3427734"/>
              <a:ext cx="108000" cy="152697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cxnSp>
          <p:nvCxnSpPr>
            <p:cNvPr id="508" name="Straight Connector 507"/>
            <p:cNvCxnSpPr/>
            <p:nvPr/>
          </p:nvCxnSpPr>
          <p:spPr>
            <a:xfrm>
              <a:off x="7484269" y="4805363"/>
              <a:ext cx="183356" cy="12358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>
              <a:off x="7415213" y="4800600"/>
              <a:ext cx="176212" cy="124063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 rot="5400000" flipH="1" flipV="1">
              <a:off x="7464146" y="4705631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1" name="Oval 220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6200000" flipH="1">
              <a:off x="7463176" y="5900684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6" name="Rectangle 225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7" name="Oval 226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16" name="Straight Connector 515"/>
            <p:cNvCxnSpPr/>
            <p:nvPr/>
          </p:nvCxnSpPr>
          <p:spPr>
            <a:xfrm flipH="1" flipV="1">
              <a:off x="6672263" y="5493544"/>
              <a:ext cx="909642" cy="952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209" idx="0"/>
            </p:cNvCxnSpPr>
            <p:nvPr/>
          </p:nvCxnSpPr>
          <p:spPr>
            <a:xfrm flipH="1">
              <a:off x="6528988" y="5568281"/>
              <a:ext cx="980732" cy="1497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V="1">
              <a:off x="6700838" y="5279231"/>
              <a:ext cx="104775" cy="87153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6819544" y="5247118"/>
              <a:ext cx="124181" cy="89888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rot="16200000" flipH="1">
              <a:off x="6742684" y="6044168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23" name="Rectangle 22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24" name="Oval 22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1" name="Group 530"/>
            <p:cNvGrpSpPr/>
            <p:nvPr/>
          </p:nvGrpSpPr>
          <p:grpSpPr>
            <a:xfrm rot="16200000">
              <a:off x="334686" y="6144434"/>
              <a:ext cx="0" cy="370160"/>
              <a:chOff x="3270730" y="1795755"/>
              <a:chExt cx="0" cy="1259201"/>
            </a:xfrm>
          </p:grpSpPr>
          <p:cxnSp>
            <p:nvCxnSpPr>
              <p:cNvPr id="532" name="Straight Connector 531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>
              <a:off x="2560518" y="6483872"/>
              <a:ext cx="0" cy="370160"/>
              <a:chOff x="3270730" y="1795755"/>
              <a:chExt cx="0" cy="1259201"/>
            </a:xfrm>
          </p:grpSpPr>
          <p:cxnSp>
            <p:nvCxnSpPr>
              <p:cNvPr id="535" name="Straight Connector 534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6200000">
              <a:off x="2844562" y="5504611"/>
              <a:ext cx="0" cy="370160"/>
              <a:chOff x="3270730" y="1795755"/>
              <a:chExt cx="0" cy="1259201"/>
            </a:xfrm>
          </p:grpSpPr>
          <p:cxnSp>
            <p:nvCxnSpPr>
              <p:cNvPr id="538" name="Straight Connector 537"/>
              <p:cNvCxnSpPr/>
              <p:nvPr/>
            </p:nvCxnSpPr>
            <p:spPr>
              <a:xfrm>
                <a:off x="3270730" y="2464238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3270730" y="1795755"/>
                <a:ext cx="0" cy="5907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/>
            <p:cNvSpPr/>
            <p:nvPr/>
          </p:nvSpPr>
          <p:spPr>
            <a:xfrm rot="8100000" flipV="1">
              <a:off x="5781204" y="336912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/>
            <p:cNvSpPr/>
            <p:nvPr/>
          </p:nvSpPr>
          <p:spPr>
            <a:xfrm rot="2700000">
              <a:off x="8956347" y="3268282"/>
              <a:ext cx="245192" cy="12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4" name="Rectangle 543"/>
            <p:cNvSpPr/>
            <p:nvPr/>
          </p:nvSpPr>
          <p:spPr>
            <a:xfrm rot="2700000">
              <a:off x="11835604" y="53105"/>
              <a:ext cx="177320" cy="9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47" name="Rectangle 546"/>
            <p:cNvSpPr/>
            <p:nvPr/>
          </p:nvSpPr>
          <p:spPr>
            <a:xfrm rot="18900000">
              <a:off x="11831372" y="6699380"/>
              <a:ext cx="184795" cy="9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549" name="Straight Connector 548"/>
            <p:cNvCxnSpPr/>
            <p:nvPr/>
          </p:nvCxnSpPr>
          <p:spPr>
            <a:xfrm flipV="1">
              <a:off x="6669314" y="3299581"/>
              <a:ext cx="408819" cy="12820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6674152" y="3430210"/>
              <a:ext cx="408819" cy="12095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 rot="10800000" flipH="1" flipV="1">
              <a:off x="6946553" y="324900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03" name="Rectangle 202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04" name="Oval 203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58" name="Straight Connector 557"/>
            <p:cNvCxnSpPr/>
            <p:nvPr/>
          </p:nvCxnSpPr>
          <p:spPr>
            <a:xfrm>
              <a:off x="6354838" y="3309257"/>
              <a:ext cx="314476" cy="11847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V="1">
              <a:off x="6352419" y="3430210"/>
              <a:ext cx="316895" cy="13304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6313312" y="3249000"/>
              <a:ext cx="230400" cy="360000"/>
              <a:chOff x="5733480" y="2313755"/>
              <a:chExt cx="115200" cy="180000"/>
            </a:xfrm>
            <a:solidFill>
              <a:schemeClr val="bg2"/>
            </a:solidFill>
          </p:grpSpPr>
          <p:sp>
            <p:nvSpPr>
              <p:cNvPr id="84" name="Right Triangle 83"/>
              <p:cNvSpPr/>
              <p:nvPr/>
            </p:nvSpPr>
            <p:spPr>
              <a:xfrm rot="18900000" flipH="1">
                <a:off x="5733480" y="2348535"/>
                <a:ext cx="115200" cy="115200"/>
              </a:xfrm>
              <a:prstGeom prst="rt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50775" y="2313755"/>
                <a:ext cx="49499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0800000" flipH="1" flipV="1">
              <a:off x="5360293" y="6489420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2" name="Rectangle 231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3" name="Oval 232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 flipH="1">
              <a:off x="4427542" y="6487552"/>
              <a:ext cx="144000" cy="360000"/>
              <a:chOff x="3835087" y="4195910"/>
              <a:chExt cx="198408" cy="501554"/>
            </a:xfrm>
            <a:solidFill>
              <a:schemeClr val="bg2"/>
            </a:solidFill>
          </p:grpSpPr>
          <p:sp>
            <p:nvSpPr>
              <p:cNvPr id="235" name="Rectangle 234"/>
              <p:cNvSpPr/>
              <p:nvPr/>
            </p:nvSpPr>
            <p:spPr>
              <a:xfrm>
                <a:off x="3835087" y="4195910"/>
                <a:ext cx="136404" cy="50155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ga-IE"/>
              </a:p>
            </p:txBody>
          </p:sp>
          <p:sp>
            <p:nvSpPr>
              <p:cNvPr id="236" name="Oval 235"/>
              <p:cNvSpPr/>
              <p:nvPr/>
            </p:nvSpPr>
            <p:spPr>
              <a:xfrm rot="16200000" flipH="1">
                <a:off x="3720714" y="4384683"/>
                <a:ext cx="501554" cy="12400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9" name="Rectangle 238"/>
            <p:cNvSpPr/>
            <p:nvPr/>
          </p:nvSpPr>
          <p:spPr>
            <a:xfrm rot="13500000" flipV="1">
              <a:off x="3729402" y="6659479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/>
            <p:cNvSpPr/>
            <p:nvPr/>
          </p:nvSpPr>
          <p:spPr>
            <a:xfrm rot="2700000">
              <a:off x="3819947" y="6724525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3416151" y="5170490"/>
              <a:ext cx="104755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ga-IE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LM</a:t>
              </a:r>
              <a:endParaRPr lang="ga-I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rot="2700000">
              <a:off x="3947708" y="4043547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240" name="Rectangle 239"/>
            <p:cNvSpPr/>
            <p:nvPr/>
          </p:nvSpPr>
          <p:spPr>
            <a:xfrm rot="8100000" flipV="1">
              <a:off x="2694287" y="6659612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/>
            <p:cNvSpPr/>
            <p:nvPr/>
          </p:nvSpPr>
          <p:spPr>
            <a:xfrm rot="18900000">
              <a:off x="2857969" y="6711283"/>
              <a:ext cx="146609" cy="6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8" name="Rectangle 567"/>
            <p:cNvSpPr/>
            <p:nvPr/>
          </p:nvSpPr>
          <p:spPr>
            <a:xfrm rot="2700000">
              <a:off x="199405" y="6717296"/>
              <a:ext cx="117248" cy="5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569" name="TextBox 568"/>
            <p:cNvSpPr txBox="1"/>
            <p:nvPr/>
          </p:nvSpPr>
          <p:spPr>
            <a:xfrm>
              <a:off x="5830529" y="67966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A</a:t>
              </a:r>
            </a:p>
          </p:txBody>
        </p:sp>
        <p:sp>
          <p:nvSpPr>
            <p:cNvPr id="570" name="TextBox 569"/>
            <p:cNvSpPr txBox="1"/>
            <p:nvPr/>
          </p:nvSpPr>
          <p:spPr>
            <a:xfrm>
              <a:off x="6706786" y="67721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B</a:t>
              </a:r>
              <a:endParaRPr lang="ga-IE" dirty="0"/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7584527" y="54199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/>
                <a:t>C</a:t>
              </a: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7342211" y="296185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D</a:t>
              </a:r>
              <a:endParaRPr lang="ga-IE" dirty="0"/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78056" y="615513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I1</a:t>
              </a:r>
              <a:endParaRPr lang="ga-IE" dirty="0"/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2406753" y="6184583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I2</a:t>
              </a:r>
              <a:endParaRPr lang="ga-IE" dirty="0"/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7782495" y="413881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7761547" y="374332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I</a:t>
              </a:r>
              <a:endParaRPr lang="ga-IE" dirty="0"/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-576469" y="330602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552</a:t>
              </a:r>
              <a:endParaRPr lang="ga-IE" dirty="0"/>
            </a:p>
          </p:txBody>
        </p:sp>
        <p:sp>
          <p:nvSpPr>
            <p:cNvPr id="578" name="TextBox 577"/>
            <p:cNvSpPr txBox="1"/>
            <p:nvPr/>
          </p:nvSpPr>
          <p:spPr>
            <a:xfrm>
              <a:off x="-576469" y="373082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503</a:t>
              </a:r>
              <a:endParaRPr lang="ga-IE" dirty="0"/>
            </a:p>
          </p:txBody>
        </p:sp>
        <p:sp>
          <p:nvSpPr>
            <p:cNvPr id="579" name="TextBox 578"/>
            <p:cNvSpPr txBox="1"/>
            <p:nvPr/>
          </p:nvSpPr>
          <p:spPr>
            <a:xfrm>
              <a:off x="-576469" y="4184550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466</a:t>
              </a:r>
              <a:endParaRPr lang="ga-IE" dirty="0"/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-576357" y="4651231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LP 427</a:t>
              </a:r>
              <a:endParaRPr lang="ga-IE" dirty="0"/>
            </a:p>
          </p:txBody>
        </p:sp>
        <p:sp>
          <p:nvSpPr>
            <p:cNvPr id="581" name="Rectangle 580"/>
            <p:cNvSpPr/>
            <p:nvPr/>
          </p:nvSpPr>
          <p:spPr>
            <a:xfrm rot="2700000">
              <a:off x="5710521" y="3173466"/>
              <a:ext cx="250471" cy="243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7992514" y="355827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PBS</a:t>
              </a:r>
              <a:endParaRPr lang="ga-IE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0295" y="5168489"/>
              <a:ext cx="521110" cy="530942"/>
            </a:xfrm>
            <a:custGeom>
              <a:avLst/>
              <a:gdLst>
                <a:gd name="connsiteX0" fmla="*/ 390013 w 521110"/>
                <a:gd name="connsiteY0" fmla="*/ 13110 h 530942"/>
                <a:gd name="connsiteX1" fmla="*/ 390013 w 521110"/>
                <a:gd name="connsiteY1" fmla="*/ 13110 h 530942"/>
                <a:gd name="connsiteX2" fmla="*/ 340852 w 521110"/>
                <a:gd name="connsiteY2" fmla="*/ 49161 h 530942"/>
                <a:gd name="connsiteX3" fmla="*/ 327742 w 521110"/>
                <a:gd name="connsiteY3" fmla="*/ 58994 h 530942"/>
                <a:gd name="connsiteX4" fmla="*/ 304800 w 521110"/>
                <a:gd name="connsiteY4" fmla="*/ 68826 h 530942"/>
                <a:gd name="connsiteX5" fmla="*/ 291690 w 521110"/>
                <a:gd name="connsiteY5" fmla="*/ 81936 h 530942"/>
                <a:gd name="connsiteX6" fmla="*/ 245807 w 521110"/>
                <a:gd name="connsiteY6" fmla="*/ 104877 h 530942"/>
                <a:gd name="connsiteX7" fmla="*/ 226142 w 521110"/>
                <a:gd name="connsiteY7" fmla="*/ 121265 h 530942"/>
                <a:gd name="connsiteX8" fmla="*/ 206478 w 521110"/>
                <a:gd name="connsiteY8" fmla="*/ 140929 h 530942"/>
                <a:gd name="connsiteX9" fmla="*/ 190090 w 521110"/>
                <a:gd name="connsiteY9" fmla="*/ 147484 h 530942"/>
                <a:gd name="connsiteX10" fmla="*/ 157316 w 521110"/>
                <a:gd name="connsiteY10" fmla="*/ 176981 h 530942"/>
                <a:gd name="connsiteX11" fmla="*/ 134374 w 521110"/>
                <a:gd name="connsiteY11" fmla="*/ 199923 h 530942"/>
                <a:gd name="connsiteX12" fmla="*/ 101600 w 521110"/>
                <a:gd name="connsiteY12" fmla="*/ 229419 h 530942"/>
                <a:gd name="connsiteX13" fmla="*/ 68826 w 521110"/>
                <a:gd name="connsiteY13" fmla="*/ 275303 h 530942"/>
                <a:gd name="connsiteX14" fmla="*/ 58994 w 521110"/>
                <a:gd name="connsiteY14" fmla="*/ 288413 h 530942"/>
                <a:gd name="connsiteX15" fmla="*/ 42607 w 521110"/>
                <a:gd name="connsiteY15" fmla="*/ 311355 h 530942"/>
                <a:gd name="connsiteX16" fmla="*/ 32774 w 521110"/>
                <a:gd name="connsiteY16" fmla="*/ 331019 h 530942"/>
                <a:gd name="connsiteX17" fmla="*/ 19665 w 521110"/>
                <a:gd name="connsiteY17" fmla="*/ 344129 h 530942"/>
                <a:gd name="connsiteX18" fmla="*/ 9832 w 521110"/>
                <a:gd name="connsiteY18" fmla="*/ 363794 h 530942"/>
                <a:gd name="connsiteX19" fmla="*/ 0 w 521110"/>
                <a:gd name="connsiteY19" fmla="*/ 383458 h 530942"/>
                <a:gd name="connsiteX20" fmla="*/ 3278 w 521110"/>
                <a:gd name="connsiteY20" fmla="*/ 422787 h 530942"/>
                <a:gd name="connsiteX21" fmla="*/ 16387 w 521110"/>
                <a:gd name="connsiteY21" fmla="*/ 452284 h 530942"/>
                <a:gd name="connsiteX22" fmla="*/ 26219 w 521110"/>
                <a:gd name="connsiteY22" fmla="*/ 488336 h 530942"/>
                <a:gd name="connsiteX23" fmla="*/ 26219 w 521110"/>
                <a:gd name="connsiteY23" fmla="*/ 488336 h 530942"/>
                <a:gd name="connsiteX24" fmla="*/ 32774 w 521110"/>
                <a:gd name="connsiteY24" fmla="*/ 514555 h 530942"/>
                <a:gd name="connsiteX25" fmla="*/ 52439 w 521110"/>
                <a:gd name="connsiteY25" fmla="*/ 530942 h 530942"/>
                <a:gd name="connsiteX26" fmla="*/ 104878 w 521110"/>
                <a:gd name="connsiteY26" fmla="*/ 527665 h 530942"/>
                <a:gd name="connsiteX27" fmla="*/ 137652 w 521110"/>
                <a:gd name="connsiteY27" fmla="*/ 517832 h 530942"/>
                <a:gd name="connsiteX28" fmla="*/ 157316 w 521110"/>
                <a:gd name="connsiteY28" fmla="*/ 508000 h 530942"/>
                <a:gd name="connsiteX29" fmla="*/ 173703 w 521110"/>
                <a:gd name="connsiteY29" fmla="*/ 491613 h 530942"/>
                <a:gd name="connsiteX30" fmla="*/ 193368 w 521110"/>
                <a:gd name="connsiteY30" fmla="*/ 478503 h 530942"/>
                <a:gd name="connsiteX31" fmla="*/ 199923 w 521110"/>
                <a:gd name="connsiteY31" fmla="*/ 468671 h 530942"/>
                <a:gd name="connsiteX32" fmla="*/ 209755 w 521110"/>
                <a:gd name="connsiteY32" fmla="*/ 465394 h 530942"/>
                <a:gd name="connsiteX33" fmla="*/ 219587 w 521110"/>
                <a:gd name="connsiteY33" fmla="*/ 458839 h 530942"/>
                <a:gd name="connsiteX34" fmla="*/ 232697 w 521110"/>
                <a:gd name="connsiteY34" fmla="*/ 439174 h 530942"/>
                <a:gd name="connsiteX35" fmla="*/ 242529 w 521110"/>
                <a:gd name="connsiteY35" fmla="*/ 429342 h 530942"/>
                <a:gd name="connsiteX36" fmla="*/ 249084 w 521110"/>
                <a:gd name="connsiteY36" fmla="*/ 419510 h 530942"/>
                <a:gd name="connsiteX37" fmla="*/ 258916 w 521110"/>
                <a:gd name="connsiteY37" fmla="*/ 416232 h 530942"/>
                <a:gd name="connsiteX38" fmla="*/ 268748 w 521110"/>
                <a:gd name="connsiteY38" fmla="*/ 406400 h 530942"/>
                <a:gd name="connsiteX39" fmla="*/ 278581 w 521110"/>
                <a:gd name="connsiteY39" fmla="*/ 386736 h 530942"/>
                <a:gd name="connsiteX40" fmla="*/ 298245 w 521110"/>
                <a:gd name="connsiteY40" fmla="*/ 370348 h 530942"/>
                <a:gd name="connsiteX41" fmla="*/ 321187 w 521110"/>
                <a:gd name="connsiteY41" fmla="*/ 344129 h 530942"/>
                <a:gd name="connsiteX42" fmla="*/ 344129 w 521110"/>
                <a:gd name="connsiteY42" fmla="*/ 321187 h 530942"/>
                <a:gd name="connsiteX43" fmla="*/ 360516 w 521110"/>
                <a:gd name="connsiteY43" fmla="*/ 304800 h 530942"/>
                <a:gd name="connsiteX44" fmla="*/ 376903 w 521110"/>
                <a:gd name="connsiteY44" fmla="*/ 291690 h 530942"/>
                <a:gd name="connsiteX45" fmla="*/ 393290 w 521110"/>
                <a:gd name="connsiteY45" fmla="*/ 278581 h 530942"/>
                <a:gd name="connsiteX46" fmla="*/ 399845 w 521110"/>
                <a:gd name="connsiteY46" fmla="*/ 268748 h 530942"/>
                <a:gd name="connsiteX47" fmla="*/ 409678 w 521110"/>
                <a:gd name="connsiteY47" fmla="*/ 262194 h 530942"/>
                <a:gd name="connsiteX48" fmla="*/ 412955 w 521110"/>
                <a:gd name="connsiteY48" fmla="*/ 252361 h 530942"/>
                <a:gd name="connsiteX49" fmla="*/ 432619 w 521110"/>
                <a:gd name="connsiteY49" fmla="*/ 239252 h 530942"/>
                <a:gd name="connsiteX50" fmla="*/ 442452 w 521110"/>
                <a:gd name="connsiteY50" fmla="*/ 232697 h 530942"/>
                <a:gd name="connsiteX51" fmla="*/ 458839 w 521110"/>
                <a:gd name="connsiteY51" fmla="*/ 216310 h 530942"/>
                <a:gd name="connsiteX52" fmla="*/ 475226 w 521110"/>
                <a:gd name="connsiteY52" fmla="*/ 203200 h 530942"/>
                <a:gd name="connsiteX53" fmla="*/ 494890 w 521110"/>
                <a:gd name="connsiteY53" fmla="*/ 190090 h 530942"/>
                <a:gd name="connsiteX54" fmla="*/ 514555 w 521110"/>
                <a:gd name="connsiteY54" fmla="*/ 150761 h 530942"/>
                <a:gd name="connsiteX55" fmla="*/ 521110 w 521110"/>
                <a:gd name="connsiteY55" fmla="*/ 124542 h 530942"/>
                <a:gd name="connsiteX56" fmla="*/ 517832 w 521110"/>
                <a:gd name="connsiteY56" fmla="*/ 88490 h 530942"/>
                <a:gd name="connsiteX57" fmla="*/ 514555 w 521110"/>
                <a:gd name="connsiteY57" fmla="*/ 72103 h 530942"/>
                <a:gd name="connsiteX58" fmla="*/ 501445 w 521110"/>
                <a:gd name="connsiteY58" fmla="*/ 52439 h 530942"/>
                <a:gd name="connsiteX59" fmla="*/ 491613 w 521110"/>
                <a:gd name="connsiteY59" fmla="*/ 32774 h 530942"/>
                <a:gd name="connsiteX60" fmla="*/ 485058 w 521110"/>
                <a:gd name="connsiteY60" fmla="*/ 19665 h 530942"/>
                <a:gd name="connsiteX61" fmla="*/ 465394 w 521110"/>
                <a:gd name="connsiteY61" fmla="*/ 9832 h 530942"/>
                <a:gd name="connsiteX62" fmla="*/ 445729 w 521110"/>
                <a:gd name="connsiteY62" fmla="*/ 0 h 530942"/>
                <a:gd name="connsiteX63" fmla="*/ 399845 w 521110"/>
                <a:gd name="connsiteY63" fmla="*/ 3277 h 530942"/>
                <a:gd name="connsiteX64" fmla="*/ 390013 w 521110"/>
                <a:gd name="connsiteY64" fmla="*/ 6555 h 530942"/>
                <a:gd name="connsiteX65" fmla="*/ 390013 w 521110"/>
                <a:gd name="connsiteY65" fmla="*/ 13110 h 5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1110" h="530942">
                  <a:moveTo>
                    <a:pt x="390013" y="13110"/>
                  </a:moveTo>
                  <a:lnTo>
                    <a:pt x="390013" y="13110"/>
                  </a:lnTo>
                  <a:cubicBezTo>
                    <a:pt x="321081" y="68255"/>
                    <a:pt x="383434" y="20772"/>
                    <a:pt x="340852" y="49161"/>
                  </a:cubicBezTo>
                  <a:cubicBezTo>
                    <a:pt x="336307" y="52191"/>
                    <a:pt x="332538" y="56378"/>
                    <a:pt x="327742" y="58994"/>
                  </a:cubicBezTo>
                  <a:cubicBezTo>
                    <a:pt x="320438" y="62978"/>
                    <a:pt x="312447" y="65549"/>
                    <a:pt x="304800" y="68826"/>
                  </a:cubicBezTo>
                  <a:cubicBezTo>
                    <a:pt x="300430" y="73196"/>
                    <a:pt x="296963" y="78713"/>
                    <a:pt x="291690" y="81936"/>
                  </a:cubicBezTo>
                  <a:cubicBezTo>
                    <a:pt x="277099" y="90852"/>
                    <a:pt x="258943" y="93930"/>
                    <a:pt x="245807" y="104877"/>
                  </a:cubicBezTo>
                  <a:cubicBezTo>
                    <a:pt x="239252" y="110340"/>
                    <a:pt x="232432" y="115499"/>
                    <a:pt x="226142" y="121265"/>
                  </a:cubicBezTo>
                  <a:cubicBezTo>
                    <a:pt x="219309" y="127529"/>
                    <a:pt x="213975" y="135477"/>
                    <a:pt x="206478" y="140929"/>
                  </a:cubicBezTo>
                  <a:cubicBezTo>
                    <a:pt x="201720" y="144389"/>
                    <a:pt x="195553" y="145299"/>
                    <a:pt x="190090" y="147484"/>
                  </a:cubicBezTo>
                  <a:cubicBezTo>
                    <a:pt x="134096" y="203478"/>
                    <a:pt x="211122" y="127658"/>
                    <a:pt x="157316" y="176981"/>
                  </a:cubicBezTo>
                  <a:cubicBezTo>
                    <a:pt x="149344" y="184289"/>
                    <a:pt x="143373" y="193924"/>
                    <a:pt x="134374" y="199923"/>
                  </a:cubicBezTo>
                  <a:cubicBezTo>
                    <a:pt x="121790" y="208312"/>
                    <a:pt x="110176" y="215125"/>
                    <a:pt x="101600" y="229419"/>
                  </a:cubicBezTo>
                  <a:cubicBezTo>
                    <a:pt x="84824" y="257382"/>
                    <a:pt x="96727" y="239032"/>
                    <a:pt x="68826" y="275303"/>
                  </a:cubicBezTo>
                  <a:cubicBezTo>
                    <a:pt x="65496" y="279633"/>
                    <a:pt x="58994" y="288413"/>
                    <a:pt x="58994" y="288413"/>
                  </a:cubicBezTo>
                  <a:cubicBezTo>
                    <a:pt x="52971" y="306478"/>
                    <a:pt x="59573" y="291561"/>
                    <a:pt x="42607" y="311355"/>
                  </a:cubicBezTo>
                  <a:cubicBezTo>
                    <a:pt x="10877" y="348375"/>
                    <a:pt x="57698" y="296126"/>
                    <a:pt x="32774" y="331019"/>
                  </a:cubicBezTo>
                  <a:cubicBezTo>
                    <a:pt x="29182" y="336048"/>
                    <a:pt x="23687" y="339437"/>
                    <a:pt x="19665" y="344129"/>
                  </a:cubicBezTo>
                  <a:cubicBezTo>
                    <a:pt x="8395" y="357278"/>
                    <a:pt x="16810" y="349836"/>
                    <a:pt x="9832" y="363794"/>
                  </a:cubicBezTo>
                  <a:cubicBezTo>
                    <a:pt x="-2876" y="389211"/>
                    <a:pt x="8241" y="358741"/>
                    <a:pt x="0" y="383458"/>
                  </a:cubicBezTo>
                  <a:cubicBezTo>
                    <a:pt x="1093" y="396568"/>
                    <a:pt x="992" y="409832"/>
                    <a:pt x="3278" y="422787"/>
                  </a:cubicBezTo>
                  <a:cubicBezTo>
                    <a:pt x="4420" y="429257"/>
                    <a:pt x="13203" y="445915"/>
                    <a:pt x="16387" y="452284"/>
                  </a:cubicBezTo>
                  <a:cubicBezTo>
                    <a:pt x="21020" y="475446"/>
                    <a:pt x="17904" y="463386"/>
                    <a:pt x="26219" y="488336"/>
                  </a:cubicBezTo>
                  <a:lnTo>
                    <a:pt x="26219" y="488336"/>
                  </a:lnTo>
                  <a:cubicBezTo>
                    <a:pt x="28404" y="497076"/>
                    <a:pt x="26404" y="508185"/>
                    <a:pt x="32774" y="514555"/>
                  </a:cubicBezTo>
                  <a:cubicBezTo>
                    <a:pt x="45392" y="527172"/>
                    <a:pt x="38750" y="521816"/>
                    <a:pt x="52439" y="530942"/>
                  </a:cubicBezTo>
                  <a:cubicBezTo>
                    <a:pt x="69919" y="529850"/>
                    <a:pt x="87451" y="529408"/>
                    <a:pt x="104878" y="527665"/>
                  </a:cubicBezTo>
                  <a:cubicBezTo>
                    <a:pt x="110264" y="527126"/>
                    <a:pt x="135843" y="519038"/>
                    <a:pt x="137652" y="517832"/>
                  </a:cubicBezTo>
                  <a:cubicBezTo>
                    <a:pt x="150358" y="509361"/>
                    <a:pt x="143747" y="512522"/>
                    <a:pt x="157316" y="508000"/>
                  </a:cubicBezTo>
                  <a:cubicBezTo>
                    <a:pt x="169332" y="489976"/>
                    <a:pt x="157317" y="505267"/>
                    <a:pt x="173703" y="491613"/>
                  </a:cubicBezTo>
                  <a:cubicBezTo>
                    <a:pt x="190070" y="477974"/>
                    <a:pt x="176090" y="484264"/>
                    <a:pt x="193368" y="478503"/>
                  </a:cubicBezTo>
                  <a:cubicBezTo>
                    <a:pt x="195553" y="475226"/>
                    <a:pt x="196847" y="471132"/>
                    <a:pt x="199923" y="468671"/>
                  </a:cubicBezTo>
                  <a:cubicBezTo>
                    <a:pt x="202621" y="466513"/>
                    <a:pt x="206665" y="466939"/>
                    <a:pt x="209755" y="465394"/>
                  </a:cubicBezTo>
                  <a:cubicBezTo>
                    <a:pt x="213278" y="463632"/>
                    <a:pt x="216310" y="461024"/>
                    <a:pt x="219587" y="458839"/>
                  </a:cubicBezTo>
                  <a:cubicBezTo>
                    <a:pt x="223957" y="452284"/>
                    <a:pt x="227126" y="444745"/>
                    <a:pt x="232697" y="439174"/>
                  </a:cubicBezTo>
                  <a:cubicBezTo>
                    <a:pt x="235974" y="435897"/>
                    <a:pt x="239562" y="432903"/>
                    <a:pt x="242529" y="429342"/>
                  </a:cubicBezTo>
                  <a:cubicBezTo>
                    <a:pt x="245051" y="426316"/>
                    <a:pt x="246008" y="421971"/>
                    <a:pt x="249084" y="419510"/>
                  </a:cubicBezTo>
                  <a:cubicBezTo>
                    <a:pt x="251782" y="417352"/>
                    <a:pt x="255639" y="417325"/>
                    <a:pt x="258916" y="416232"/>
                  </a:cubicBezTo>
                  <a:cubicBezTo>
                    <a:pt x="262193" y="412955"/>
                    <a:pt x="266177" y="410256"/>
                    <a:pt x="268748" y="406400"/>
                  </a:cubicBezTo>
                  <a:cubicBezTo>
                    <a:pt x="288461" y="376831"/>
                    <a:pt x="252791" y="417685"/>
                    <a:pt x="278581" y="386736"/>
                  </a:cubicBezTo>
                  <a:cubicBezTo>
                    <a:pt x="286468" y="377271"/>
                    <a:pt x="288576" y="376794"/>
                    <a:pt x="298245" y="370348"/>
                  </a:cubicBezTo>
                  <a:cubicBezTo>
                    <a:pt x="313540" y="347407"/>
                    <a:pt x="304800" y="355054"/>
                    <a:pt x="321187" y="344129"/>
                  </a:cubicBezTo>
                  <a:cubicBezTo>
                    <a:pt x="336213" y="321591"/>
                    <a:pt x="326824" y="326957"/>
                    <a:pt x="344129" y="321187"/>
                  </a:cubicBezTo>
                  <a:cubicBezTo>
                    <a:pt x="361609" y="294968"/>
                    <a:pt x="338667" y="326649"/>
                    <a:pt x="360516" y="304800"/>
                  </a:cubicBezTo>
                  <a:cubicBezTo>
                    <a:pt x="375341" y="289975"/>
                    <a:pt x="357762" y="298072"/>
                    <a:pt x="376903" y="291690"/>
                  </a:cubicBezTo>
                  <a:cubicBezTo>
                    <a:pt x="395691" y="263509"/>
                    <a:pt x="370673" y="296675"/>
                    <a:pt x="393290" y="278581"/>
                  </a:cubicBezTo>
                  <a:cubicBezTo>
                    <a:pt x="396366" y="276120"/>
                    <a:pt x="397059" y="271533"/>
                    <a:pt x="399845" y="268748"/>
                  </a:cubicBezTo>
                  <a:cubicBezTo>
                    <a:pt x="402630" y="265963"/>
                    <a:pt x="406400" y="264379"/>
                    <a:pt x="409678" y="262194"/>
                  </a:cubicBezTo>
                  <a:cubicBezTo>
                    <a:pt x="410770" y="258916"/>
                    <a:pt x="411039" y="255236"/>
                    <a:pt x="412955" y="252361"/>
                  </a:cubicBezTo>
                  <a:cubicBezTo>
                    <a:pt x="419969" y="241840"/>
                    <a:pt x="422311" y="242688"/>
                    <a:pt x="432619" y="239252"/>
                  </a:cubicBezTo>
                  <a:cubicBezTo>
                    <a:pt x="435897" y="237067"/>
                    <a:pt x="439666" y="235482"/>
                    <a:pt x="442452" y="232697"/>
                  </a:cubicBezTo>
                  <a:cubicBezTo>
                    <a:pt x="464305" y="210845"/>
                    <a:pt x="432616" y="233793"/>
                    <a:pt x="458839" y="216310"/>
                  </a:cubicBezTo>
                  <a:cubicBezTo>
                    <a:pt x="470951" y="198141"/>
                    <a:pt x="458464" y="212513"/>
                    <a:pt x="475226" y="203200"/>
                  </a:cubicBezTo>
                  <a:cubicBezTo>
                    <a:pt x="482112" y="199374"/>
                    <a:pt x="494890" y="190090"/>
                    <a:pt x="494890" y="190090"/>
                  </a:cubicBezTo>
                  <a:cubicBezTo>
                    <a:pt x="507708" y="170864"/>
                    <a:pt x="509127" y="172473"/>
                    <a:pt x="514555" y="150761"/>
                  </a:cubicBezTo>
                  <a:lnTo>
                    <a:pt x="521110" y="124542"/>
                  </a:lnTo>
                  <a:cubicBezTo>
                    <a:pt x="520017" y="112525"/>
                    <a:pt x="519329" y="100464"/>
                    <a:pt x="517832" y="88490"/>
                  </a:cubicBezTo>
                  <a:cubicBezTo>
                    <a:pt x="517141" y="82963"/>
                    <a:pt x="516860" y="77174"/>
                    <a:pt x="514555" y="72103"/>
                  </a:cubicBezTo>
                  <a:cubicBezTo>
                    <a:pt x="511295" y="64931"/>
                    <a:pt x="501445" y="52439"/>
                    <a:pt x="501445" y="52439"/>
                  </a:cubicBezTo>
                  <a:cubicBezTo>
                    <a:pt x="495438" y="34415"/>
                    <a:pt x="501777" y="50561"/>
                    <a:pt x="491613" y="32774"/>
                  </a:cubicBezTo>
                  <a:cubicBezTo>
                    <a:pt x="489189" y="28532"/>
                    <a:pt x="488186" y="23418"/>
                    <a:pt x="485058" y="19665"/>
                  </a:cubicBezTo>
                  <a:cubicBezTo>
                    <a:pt x="478349" y="11615"/>
                    <a:pt x="473702" y="13986"/>
                    <a:pt x="465394" y="9832"/>
                  </a:cubicBezTo>
                  <a:cubicBezTo>
                    <a:pt x="439988" y="-2872"/>
                    <a:pt x="470434" y="8234"/>
                    <a:pt x="445729" y="0"/>
                  </a:cubicBezTo>
                  <a:cubicBezTo>
                    <a:pt x="430434" y="1092"/>
                    <a:pt x="415074" y="1485"/>
                    <a:pt x="399845" y="3277"/>
                  </a:cubicBezTo>
                  <a:cubicBezTo>
                    <a:pt x="396414" y="3681"/>
                    <a:pt x="392171" y="3857"/>
                    <a:pt x="390013" y="6555"/>
                  </a:cubicBezTo>
                  <a:cubicBezTo>
                    <a:pt x="378678" y="20725"/>
                    <a:pt x="390013" y="12018"/>
                    <a:pt x="390013" y="13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7" name="Rectangle 216"/>
            <p:cNvSpPr/>
            <p:nvPr/>
          </p:nvSpPr>
          <p:spPr>
            <a:xfrm rot="8100000" flipV="1">
              <a:off x="6607855" y="5483661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2971666" y="44049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2981563" y="497295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f 1</a:t>
              </a:r>
              <a:r>
                <a:rPr lang="en-GB" dirty="0" smtClean="0"/>
                <a:t>5</a:t>
              </a:r>
              <a:r>
                <a:rPr lang="ga-IE" dirty="0" smtClean="0"/>
                <a:t>0</a:t>
              </a:r>
              <a:endParaRPr lang="ga-IE" dirty="0"/>
            </a:p>
          </p:txBody>
        </p:sp>
        <p:cxnSp>
          <p:nvCxnSpPr>
            <p:cNvPr id="314" name="Straight Connector 313"/>
            <p:cNvCxnSpPr>
              <a:stCxn id="308" idx="1"/>
            </p:cNvCxnSpPr>
            <p:nvPr/>
          </p:nvCxnSpPr>
          <p:spPr>
            <a:xfrm flipV="1">
              <a:off x="2844689" y="4154335"/>
              <a:ext cx="1844" cy="50382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2782609" y="4079684"/>
              <a:ext cx="126000" cy="441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238" name="Rectangle 237"/>
            <p:cNvSpPr/>
            <p:nvPr/>
          </p:nvSpPr>
          <p:spPr>
            <a:xfrm rot="8100000" flipV="1">
              <a:off x="2637235" y="4084018"/>
              <a:ext cx="360000" cy="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/>
            <p:cNvSpPr/>
            <p:nvPr/>
          </p:nvSpPr>
          <p:spPr>
            <a:xfrm rot="18900000">
              <a:off x="2720191" y="404873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17" name="Rectangle 316"/>
            <p:cNvSpPr/>
            <p:nvPr/>
          </p:nvSpPr>
          <p:spPr>
            <a:xfrm rot="18900000">
              <a:off x="1625299" y="4015731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4" name="Rectangle 323"/>
            <p:cNvSpPr/>
            <p:nvPr/>
          </p:nvSpPr>
          <p:spPr>
            <a:xfrm rot="18900000">
              <a:off x="2068453" y="4463098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sp>
          <p:nvSpPr>
            <p:cNvPr id="325" name="Rectangle 324"/>
            <p:cNvSpPr/>
            <p:nvPr/>
          </p:nvSpPr>
          <p:spPr>
            <a:xfrm rot="18900000">
              <a:off x="2520034" y="4914679"/>
              <a:ext cx="101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ga-IE"/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2781124" y="4513006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786040" y="4496853"/>
              <a:ext cx="126415" cy="7795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64688" y="4514163"/>
              <a:ext cx="361143" cy="751919"/>
              <a:chOff x="3000935" y="4705267"/>
              <a:chExt cx="361143" cy="751919"/>
            </a:xfrm>
          </p:grpSpPr>
          <p:grpSp>
            <p:nvGrpSpPr>
              <p:cNvPr id="303" name="Group 302"/>
              <p:cNvGrpSpPr/>
              <p:nvPr/>
            </p:nvGrpSpPr>
            <p:grpSpPr>
              <a:xfrm rot="16200000" flipH="1">
                <a:off x="3110078" y="5205186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 rot="5400000" flipH="1" flipV="1">
                <a:off x="3108935" y="4597267"/>
                <a:ext cx="144000" cy="360000"/>
                <a:chOff x="3835087" y="4195910"/>
                <a:chExt cx="198408" cy="501554"/>
              </a:xfrm>
              <a:solidFill>
                <a:schemeClr val="bg2"/>
              </a:solidFill>
            </p:grpSpPr>
            <p:sp>
              <p:nvSpPr>
                <p:cNvPr id="308" name="Rectangle 307"/>
                <p:cNvSpPr/>
                <p:nvPr/>
              </p:nvSpPr>
              <p:spPr>
                <a:xfrm>
                  <a:off x="3835087" y="4195910"/>
                  <a:ext cx="136404" cy="50155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ga-IE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6200000" flipH="1">
                  <a:off x="3720714" y="4384683"/>
                  <a:ext cx="501554" cy="12400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6" name="TextBox 335"/>
            <p:cNvSpPr txBox="1"/>
            <p:nvPr/>
          </p:nvSpPr>
          <p:spPr>
            <a:xfrm>
              <a:off x="6033461" y="2916117"/>
              <a:ext cx="80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Axicon</a:t>
              </a:r>
              <a:endParaRPr lang="ga-IE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009167" y="3834945"/>
              <a:ext cx="1548117" cy="151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Nikon CFI LU Plan Fluor EPI 10×, NA 0.30, WD 17.5 mm</a:t>
              </a:r>
              <a:endParaRPr lang="pl-PL" dirty="0" smtClean="0">
                <a:effectLst/>
              </a:endParaRPr>
            </a:p>
            <a:p>
              <a:endParaRPr lang="ga-IE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11979512" y="6008683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11040740" y="34794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dirty="0" smtClean="0"/>
                <a:t>galvo</a:t>
              </a:r>
              <a:endParaRPr lang="ga-IE" dirty="0"/>
            </a:p>
          </p:txBody>
        </p:sp>
        <p:grpSp>
          <p:nvGrpSpPr>
            <p:cNvPr id="357" name="Group 356"/>
            <p:cNvGrpSpPr>
              <a:grpSpLocks noChangeAspect="1"/>
            </p:cNvGrpSpPr>
            <p:nvPr/>
          </p:nvGrpSpPr>
          <p:grpSpPr>
            <a:xfrm>
              <a:off x="2797900" y="93771"/>
              <a:ext cx="5078794" cy="1935602"/>
              <a:chOff x="5254388" y="496025"/>
              <a:chExt cx="6728346" cy="2564270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5254388" y="496025"/>
                <a:ext cx="6728346" cy="2564270"/>
                <a:chOff x="5254388" y="496025"/>
                <a:chExt cx="6728346" cy="2564270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>
                  <a:off x="5361152" y="496025"/>
                  <a:ext cx="6503301" cy="2564270"/>
                  <a:chOff x="5688699" y="2147405"/>
                  <a:chExt cx="6503301" cy="2564270"/>
                </a:xfrm>
              </p:grpSpPr>
              <p:cxnSp>
                <p:nvCxnSpPr>
                  <p:cNvPr id="364" name="Straight Connector 363"/>
                  <p:cNvCxnSpPr>
                    <a:stCxn id="377" idx="2"/>
                    <a:endCxn id="376" idx="0"/>
                  </p:cNvCxnSpPr>
                  <p:nvPr/>
                </p:nvCxnSpPr>
                <p:spPr>
                  <a:xfrm flipH="1">
                    <a:off x="11827899" y="2597690"/>
                    <a:ext cx="184" cy="166370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5688699" y="2206371"/>
                    <a:ext cx="6019044" cy="1903005"/>
                    <a:chOff x="5688699" y="2206371"/>
                    <a:chExt cx="6019044" cy="1903005"/>
                  </a:xfrm>
                </p:grpSpPr>
                <p:cxnSp>
                  <p:nvCxnSpPr>
                    <p:cNvPr id="388" name="Straight Connector 387"/>
                    <p:cNvCxnSpPr>
                      <a:stCxn id="427" idx="3"/>
                    </p:cNvCxnSpPr>
                    <p:nvPr/>
                  </p:nvCxnSpPr>
                  <p:spPr>
                    <a:xfrm flipV="1">
                      <a:off x="6675450" y="3291300"/>
                      <a:ext cx="2154980" cy="1396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4" name="TextBox 403"/>
                    <p:cNvSpPr txBox="1"/>
                    <p:nvPr/>
                  </p:nvSpPr>
                  <p:spPr>
                    <a:xfrm>
                      <a:off x="9257503" y="2206371"/>
                      <a:ext cx="2229825" cy="11008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1600" dirty="0" smtClean="0"/>
                        <a:t>Olympus</a:t>
                      </a:r>
                      <a:endParaRPr lang="ga-IE" sz="1600" dirty="0" smtClean="0"/>
                    </a:p>
                    <a:p>
                      <a:pPr algn="r"/>
                      <a:r>
                        <a:rPr lang="en-US" sz="1600" dirty="0" smtClean="0"/>
                        <a:t>25×</a:t>
                      </a:r>
                      <a:r>
                        <a:rPr lang="ga-IE" sz="1600" dirty="0" smtClean="0"/>
                        <a:t>, </a:t>
                      </a:r>
                      <a:r>
                        <a:rPr lang="en-GB" sz="1600" dirty="0" smtClean="0"/>
                        <a:t>1.0</a:t>
                      </a:r>
                      <a:r>
                        <a:rPr lang="ga-IE" sz="1600" dirty="0" smtClean="0"/>
                        <a:t>NA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r"/>
                      <a:r>
                        <a:rPr lang="ga-IE" sz="1600" dirty="0" smtClean="0"/>
                        <a:t>WD</a:t>
                      </a:r>
                      <a:r>
                        <a:rPr lang="en-US" sz="1600" dirty="0" smtClean="0"/>
                        <a:t>: 8mm</a:t>
                      </a:r>
                      <a:endParaRPr lang="ga-IE" sz="1600" dirty="0"/>
                    </a:p>
                  </p:txBody>
                </p:sp>
                <p:sp>
                  <p:nvSpPr>
                    <p:cNvPr id="405" name="TextBox 404"/>
                    <p:cNvSpPr txBox="1"/>
                    <p:nvPr/>
                  </p:nvSpPr>
                  <p:spPr>
                    <a:xfrm>
                      <a:off x="8504678" y="3740044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 </a:t>
                      </a:r>
                      <a:r>
                        <a:rPr lang="ga-IE" dirty="0"/>
                        <a:t>2</a:t>
                      </a:r>
                      <a:r>
                        <a:rPr lang="ga-IE" dirty="0" smtClean="0"/>
                        <a:t>00</a:t>
                      </a:r>
                      <a:endParaRPr lang="ga-IE" dirty="0"/>
                    </a:p>
                  </p:txBody>
                </p:sp>
                <p:grpSp>
                  <p:nvGrpSpPr>
                    <p:cNvPr id="406" name="Group 405"/>
                    <p:cNvGrpSpPr>
                      <a:grpSpLocks noChangeAspect="1"/>
                    </p:cNvGrpSpPr>
                    <p:nvPr/>
                  </p:nvGrpSpPr>
                  <p:grpSpPr>
                    <a:xfrm rot="5400000">
                      <a:off x="11146623" y="3075643"/>
                      <a:ext cx="402239" cy="720000"/>
                      <a:chOff x="3279301" y="1177158"/>
                      <a:chExt cx="475187" cy="850576"/>
                    </a:xfrm>
                    <a:solidFill>
                      <a:schemeClr val="bg2"/>
                    </a:solidFill>
                  </p:grpSpPr>
                  <p:sp>
                    <p:nvSpPr>
                      <p:cNvPr id="431" name="Rectangle 1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5400000">
                        <a:off x="3204725" y="1477971"/>
                        <a:ext cx="624863" cy="474663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433" name="AutoShape 1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0800000">
                        <a:off x="3279301" y="1177158"/>
                        <a:ext cx="474663" cy="220444"/>
                      </a:xfrm>
                      <a:custGeom>
                        <a:avLst/>
                        <a:gdLst>
                          <a:gd name="G0" fmla="+- 5400 0 0"/>
                          <a:gd name="G1" fmla="+- 21600 0 5400"/>
                          <a:gd name="G2" fmla="*/ 5400 1 2"/>
                          <a:gd name="G3" fmla="+- 21600 0 G2"/>
                          <a:gd name="G4" fmla="+/ 5400 21600 2"/>
                          <a:gd name="G5" fmla="+/ G1 0 2"/>
                          <a:gd name="G6" fmla="*/ 21600 21600 5400"/>
                          <a:gd name="G7" fmla="*/ G6 1 2"/>
                          <a:gd name="G8" fmla="+- 21600 0 G7"/>
                          <a:gd name="G9" fmla="*/ 21600 1 2"/>
                          <a:gd name="G10" fmla="+- 5400 0 G9"/>
                          <a:gd name="G11" fmla="?: G10 G8 0"/>
                          <a:gd name="G12" fmla="?: G10 G7 21600"/>
                          <a:gd name="T0" fmla="*/ 18900 w 21600"/>
                          <a:gd name="T1" fmla="*/ 10800 h 21600"/>
                          <a:gd name="T2" fmla="*/ 10800 w 21600"/>
                          <a:gd name="T3" fmla="*/ 21600 h 21600"/>
                          <a:gd name="T4" fmla="*/ 2700 w 21600"/>
                          <a:gd name="T5" fmla="*/ 10800 h 21600"/>
                          <a:gd name="T6" fmla="*/ 10800 w 21600"/>
                          <a:gd name="T7" fmla="*/ 0 h 21600"/>
                          <a:gd name="T8" fmla="*/ 4500 w 21600"/>
                          <a:gd name="T9" fmla="*/ 4500 h 21600"/>
                          <a:gd name="T10" fmla="*/ 17100 w 21600"/>
                          <a:gd name="T11" fmla="*/ 171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T8" t="T9" r="T10" b="T11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5400" y="21600"/>
                            </a:lnTo>
                            <a:lnTo>
                              <a:pt x="16200" y="216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grp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</p:grpSp>
                <p:sp>
                  <p:nvSpPr>
                    <p:cNvPr id="407" name="Rectangle 406"/>
                    <p:cNvSpPr/>
                    <p:nvPr/>
                  </p:nvSpPr>
                  <p:spPr>
                    <a:xfrm rot="16200000">
                      <a:off x="9798751" y="2386365"/>
                      <a:ext cx="288000" cy="20912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ga-IE" dirty="0"/>
                    </a:p>
                  </p:txBody>
                </p:sp>
                <p:cxnSp>
                  <p:nvCxnSpPr>
                    <p:cNvPr id="413" name="Straight Connector 412"/>
                    <p:cNvCxnSpPr>
                      <a:stCxn id="427" idx="3"/>
                    </p:cNvCxnSpPr>
                    <p:nvPr/>
                  </p:nvCxnSpPr>
                  <p:spPr>
                    <a:xfrm>
                      <a:off x="6675450" y="3430907"/>
                      <a:ext cx="2237496" cy="14164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6" name="Group 425"/>
                    <p:cNvGrpSpPr/>
                    <p:nvPr/>
                  </p:nvGrpSpPr>
                  <p:grpSpPr>
                    <a:xfrm rot="10800000" flipH="1" flipV="1">
                      <a:off x="8761225" y="3070908"/>
                      <a:ext cx="162568" cy="720000"/>
                      <a:chOff x="3835087" y="4195910"/>
                      <a:chExt cx="198408" cy="501554"/>
                    </a:xfrm>
                    <a:solidFill>
                      <a:schemeClr val="bg2"/>
                    </a:solidFill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3835087" y="4195910"/>
                        <a:ext cx="136404" cy="501554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ga-IE"/>
                      </a:p>
                    </p:txBody>
                  </p:sp>
                  <p:sp>
                    <p:nvSpPr>
                      <p:cNvPr id="430" name="Oval 429"/>
                      <p:cNvSpPr/>
                      <p:nvPr/>
                    </p:nvSpPr>
                    <p:spPr>
                      <a:xfrm rot="16200000" flipH="1">
                        <a:off x="3720714" y="4384683"/>
                        <a:ext cx="501554" cy="124008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27" name="Rectangle 426"/>
                    <p:cNvSpPr/>
                    <p:nvPr/>
                  </p:nvSpPr>
                  <p:spPr>
                    <a:xfrm>
                      <a:off x="5688699" y="3081075"/>
                      <a:ext cx="986751" cy="6996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ga-IE" sz="1400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ga-IE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6623442" y="3685865"/>
                      <a:ext cx="6310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ga-IE" dirty="0" smtClean="0"/>
                        <a:t>filter</a:t>
                      </a:r>
                      <a:endParaRPr lang="ga-IE" dirty="0"/>
                    </a:p>
                  </p:txBody>
                </p:sp>
              </p:grpSp>
              <p:grpSp>
                <p:nvGrpSpPr>
                  <p:cNvPr id="368" name="Group 367"/>
                  <p:cNvGrpSpPr>
                    <a:grpSpLocks noChangeAspect="1"/>
                  </p:cNvGrpSpPr>
                  <p:nvPr/>
                </p:nvGrpSpPr>
                <p:grpSpPr>
                  <a:xfrm>
                    <a:off x="11630938" y="3544224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5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 flipV="1">
                    <a:off x="11630921" y="2596610"/>
                    <a:ext cx="402239" cy="720000"/>
                    <a:chOff x="3279301" y="1177158"/>
                    <a:chExt cx="475187" cy="850576"/>
                  </a:xfrm>
                  <a:solidFill>
                    <a:schemeClr val="bg2"/>
                  </a:solidFill>
                </p:grpSpPr>
                <p:sp>
                  <p:nvSpPr>
                    <p:cNvPr id="381" name="Rectangle 380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5400000">
                      <a:off x="3204725" y="1477971"/>
                      <a:ext cx="624863" cy="474663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rot="10800000">
                      <a:off x="3279301" y="1177158"/>
                      <a:ext cx="474663" cy="220444"/>
                    </a:xfrm>
                    <a:custGeom>
                      <a:avLst/>
                      <a:gdLst>
                        <a:gd name="G0" fmla="+- 5400 0 0"/>
                        <a:gd name="G1" fmla="+- 21600 0 5400"/>
                        <a:gd name="G2" fmla="*/ 5400 1 2"/>
                        <a:gd name="G3" fmla="+- 21600 0 G2"/>
                        <a:gd name="G4" fmla="+/ 5400 21600 2"/>
                        <a:gd name="G5" fmla="+/ G1 0 2"/>
                        <a:gd name="G6" fmla="*/ 21600 21600 5400"/>
                        <a:gd name="G7" fmla="*/ G6 1 2"/>
                        <a:gd name="G8" fmla="+- 21600 0 G7"/>
                        <a:gd name="G9" fmla="*/ 21600 1 2"/>
                        <a:gd name="G10" fmla="+- 5400 0 G9"/>
                        <a:gd name="G11" fmla="?: G10 G8 0"/>
                        <a:gd name="G12" fmla="?: G10 G7 21600"/>
                        <a:gd name="T0" fmla="*/ 18900 w 21600"/>
                        <a:gd name="T1" fmla="*/ 10800 h 21600"/>
                        <a:gd name="T2" fmla="*/ 10800 w 21600"/>
                        <a:gd name="T3" fmla="*/ 21600 h 21600"/>
                        <a:gd name="T4" fmla="*/ 2700 w 21600"/>
                        <a:gd name="T5" fmla="*/ 10800 h 21600"/>
                        <a:gd name="T6" fmla="*/ 10800 w 21600"/>
                        <a:gd name="T7" fmla="*/ 0 h 21600"/>
                        <a:gd name="T8" fmla="*/ 4500 w 21600"/>
                        <a:gd name="T9" fmla="*/ 4500 h 21600"/>
                        <a:gd name="T10" fmla="*/ 17100 w 21600"/>
                        <a:gd name="T11" fmla="*/ 171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T8" t="T9" r="T10" b="T11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1472000" y="3069000"/>
                    <a:ext cx="720000" cy="72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1683899" y="4261390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ga-IE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1684083" y="2147405"/>
                    <a:ext cx="288000" cy="4502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ga-IE" dirty="0" smtClean="0"/>
                      <a:t>v</a:t>
                    </a:r>
                    <a:endParaRPr lang="ga-IE" dirty="0"/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 flipH="1">
                    <a:off x="11707742" y="3398520"/>
                    <a:ext cx="124057" cy="70371"/>
                    <a:chOff x="11707742" y="3398520"/>
                    <a:chExt cx="124057" cy="70371"/>
                  </a:xfrm>
                </p:grpSpPr>
                <p:cxnSp>
                  <p:nvCxnSpPr>
                    <p:cNvPr id="379" name="Straight Connector 378"/>
                    <p:cNvCxnSpPr>
                      <a:stCxn id="433" idx="1"/>
                    </p:cNvCxnSpPr>
                    <p:nvPr/>
                  </p:nvCxnSpPr>
                  <p:spPr>
                    <a:xfrm flipV="1">
                      <a:off x="11707742" y="339852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1711642" y="3431990"/>
                      <a:ext cx="120157" cy="36901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" name="Rectangle 362"/>
                <p:cNvSpPr/>
                <p:nvPr/>
              </p:nvSpPr>
              <p:spPr>
                <a:xfrm>
                  <a:off x="5254388" y="496025"/>
                  <a:ext cx="6728346" cy="25642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ga-IE"/>
                </a:p>
              </p:txBody>
            </p:sp>
          </p:grpSp>
          <p:sp>
            <p:nvSpPr>
              <p:cNvPr id="360" name="TextBox 359"/>
              <p:cNvSpPr txBox="1"/>
              <p:nvPr/>
            </p:nvSpPr>
            <p:spPr>
              <a:xfrm>
                <a:off x="5294889" y="524595"/>
                <a:ext cx="11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ga-IE" dirty="0" smtClean="0"/>
                  <a:t>Detection</a:t>
                </a:r>
                <a:endParaRPr lang="ga-IE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585154" y="1598855"/>
                <a:ext cx="45719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ga-IE"/>
              </a:p>
            </p:txBody>
          </p:sp>
        </p:grpSp>
        <p:sp>
          <p:nvSpPr>
            <p:cNvPr id="436" name="Rectangle 435"/>
            <p:cNvSpPr/>
            <p:nvPr/>
          </p:nvSpPr>
          <p:spPr>
            <a:xfrm>
              <a:off x="-553428" y="-102401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-553428" y="7236234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1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44" r="6886" b="1976"/>
          <a:stretch/>
        </p:blipFill>
        <p:spPr>
          <a:xfrm>
            <a:off x="-655093" y="491321"/>
            <a:ext cx="13156443" cy="6168788"/>
          </a:xfrm>
        </p:spPr>
      </p:pic>
    </p:spTree>
    <p:extLst>
      <p:ext uri="{BB962C8B-B14F-4D97-AF65-F5344CB8AC3E}">
        <p14:creationId xmlns:p14="http://schemas.microsoft.com/office/powerpoint/2010/main" val="368290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076" y="365124"/>
            <a:ext cx="15848610" cy="6969125"/>
          </a:xfrm>
        </p:spPr>
      </p:pic>
    </p:spTree>
    <p:extLst>
      <p:ext uri="{BB962C8B-B14F-4D97-AF65-F5344CB8AC3E}">
        <p14:creationId xmlns:p14="http://schemas.microsoft.com/office/powerpoint/2010/main" val="347085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448" y="365125"/>
            <a:ext cx="19612630" cy="6321425"/>
          </a:xfrm>
        </p:spPr>
      </p:pic>
    </p:spTree>
    <p:extLst>
      <p:ext uri="{BB962C8B-B14F-4D97-AF65-F5344CB8AC3E}">
        <p14:creationId xmlns:p14="http://schemas.microsoft.com/office/powerpoint/2010/main" val="395786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6675450" y="3291300"/>
            <a:ext cx="2154980" cy="13960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35457" y="1862225"/>
            <a:ext cx="18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Olympus </a:t>
            </a:r>
            <a:r>
              <a:rPr lang="en-US" dirty="0" smtClean="0"/>
              <a:t>XLSLPLN25XGMP</a:t>
            </a:r>
            <a:endParaRPr lang="ga-IE" dirty="0" smtClean="0"/>
          </a:p>
          <a:p>
            <a:r>
              <a:rPr lang="en-US" dirty="0" smtClean="0"/>
              <a:t>25×</a:t>
            </a:r>
            <a:r>
              <a:rPr lang="ga-IE" dirty="0" smtClean="0"/>
              <a:t>, </a:t>
            </a:r>
            <a:r>
              <a:rPr lang="en-GB" dirty="0" smtClean="0"/>
              <a:t>1.0</a:t>
            </a:r>
            <a:r>
              <a:rPr lang="ga-IE" dirty="0" smtClean="0"/>
              <a:t>NA</a:t>
            </a:r>
            <a:endParaRPr lang="en-US" dirty="0" smtClean="0">
              <a:effectLst/>
            </a:endParaRPr>
          </a:p>
          <a:p>
            <a:r>
              <a:rPr lang="ga-IE" dirty="0" smtClean="0"/>
              <a:t>WD</a:t>
            </a:r>
            <a:r>
              <a:rPr lang="en-US" dirty="0" smtClean="0"/>
              <a:t>: 8mm</a:t>
            </a:r>
            <a:endParaRPr lang="ga-IE" dirty="0"/>
          </a:p>
        </p:txBody>
      </p:sp>
      <p:sp>
        <p:nvSpPr>
          <p:cNvPr id="6" name="TextBox 5"/>
          <p:cNvSpPr txBox="1"/>
          <p:nvPr/>
        </p:nvSpPr>
        <p:spPr>
          <a:xfrm>
            <a:off x="8504678" y="3740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dirty="0" smtClean="0"/>
              <a:t>f </a:t>
            </a:r>
            <a:r>
              <a:rPr lang="ga-IE" dirty="0"/>
              <a:t>2</a:t>
            </a:r>
            <a:r>
              <a:rPr lang="ga-IE" dirty="0" smtClean="0"/>
              <a:t>00</a:t>
            </a:r>
            <a:endParaRPr lang="ga-IE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 rot="5400000">
            <a:off x="11146623" y="3075643"/>
            <a:ext cx="402239" cy="720000"/>
            <a:chOff x="3279301" y="1177158"/>
            <a:chExt cx="475187" cy="850576"/>
          </a:xfrm>
          <a:solidFill>
            <a:schemeClr val="bg2"/>
          </a:solidFill>
        </p:grpSpPr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 rot="5400000">
              <a:off x="3204725" y="1477971"/>
              <a:ext cx="624863" cy="47466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AutoShape 14"/>
            <p:cNvSpPr>
              <a:spLocks noChangeAspect="1" noChangeArrowheads="1"/>
            </p:cNvSpPr>
            <p:nvPr/>
          </p:nvSpPr>
          <p:spPr bwMode="auto">
            <a:xfrm rot="10800000">
              <a:off x="3279301" y="1177158"/>
              <a:ext cx="474663" cy="2204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9798751" y="2386365"/>
            <a:ext cx="288000" cy="209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 dirty="0"/>
          </a:p>
        </p:txBody>
      </p:sp>
      <p:cxnSp>
        <p:nvCxnSpPr>
          <p:cNvPr id="18" name="Straight Connector 17"/>
          <p:cNvCxnSpPr>
            <a:stCxn id="13" idx="3"/>
          </p:cNvCxnSpPr>
          <p:nvPr/>
        </p:nvCxnSpPr>
        <p:spPr>
          <a:xfrm>
            <a:off x="6675450" y="3430907"/>
            <a:ext cx="2237496" cy="1416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0800000" flipH="1" flipV="1">
            <a:off x="8761225" y="3070908"/>
            <a:ext cx="162568" cy="720000"/>
            <a:chOff x="3835087" y="4195910"/>
            <a:chExt cx="198408" cy="501554"/>
          </a:xfrm>
          <a:solidFill>
            <a:schemeClr val="bg2"/>
          </a:solidFill>
        </p:grpSpPr>
        <p:sp>
          <p:nvSpPr>
            <p:cNvPr id="36" name="Rectangle 35"/>
            <p:cNvSpPr/>
            <p:nvPr/>
          </p:nvSpPr>
          <p:spPr>
            <a:xfrm>
              <a:off x="3835087" y="4195910"/>
              <a:ext cx="136404" cy="5015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ga-IE"/>
            </a:p>
          </p:txBody>
        </p:sp>
        <p:sp>
          <p:nvSpPr>
            <p:cNvPr id="37" name="Oval 36"/>
            <p:cNvSpPr/>
            <p:nvPr/>
          </p:nvSpPr>
          <p:spPr>
            <a:xfrm rot="16200000" flipH="1">
              <a:off x="3720714" y="4384683"/>
              <a:ext cx="501554" cy="12400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688699" y="3081075"/>
            <a:ext cx="986751" cy="699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dirty="0" smtClean="0">
                <a:solidFill>
                  <a:schemeClr val="tx1"/>
                </a:solidFill>
              </a:rPr>
              <a:t>Camera</a:t>
            </a:r>
            <a:endParaRPr lang="ga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LENS\Fotos\sample mount\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 bwMode="auto">
          <a:xfrm>
            <a:off x="14174216" y="139666"/>
            <a:ext cx="2658402" cy="6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LENS\Giovanni-goes-Giorgio\latex-style-files-spie-manuscript\TDE63%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6298561" y="139666"/>
            <a:ext cx="3677341" cy="28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1" y="139666"/>
            <a:ext cx="3859850" cy="66060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43" y="139666"/>
            <a:ext cx="8322455" cy="660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17978" r="9145"/>
          <a:stretch/>
        </p:blipFill>
        <p:spPr>
          <a:xfrm>
            <a:off x="6321556" y="3150390"/>
            <a:ext cx="3658780" cy="35953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023893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A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34967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B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0138" y="328593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C</a:t>
            </a:r>
            <a:endParaRPr lang="ga-IE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62475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D</a:t>
            </a:r>
            <a:endParaRPr lang="ga-IE" sz="4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10014" y="1029678"/>
            <a:ext cx="1135926" cy="14169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59704" y="373330"/>
            <a:ext cx="309654" cy="88344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8190" y="-5393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z</a:t>
            </a:r>
            <a:endParaRPr lang="ga-IE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7326" y="73038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a-IE" sz="2800" dirty="0" smtClean="0"/>
              <a:t>x </a:t>
            </a:r>
            <a:endParaRPr lang="ga-IE" sz="2800" dirty="0"/>
          </a:p>
        </p:txBody>
      </p:sp>
      <p:sp>
        <p:nvSpPr>
          <p:cNvPr id="31" name="Rectangle 30"/>
          <p:cNvSpPr/>
          <p:nvPr/>
        </p:nvSpPr>
        <p:spPr>
          <a:xfrm>
            <a:off x="14410492" y="330166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ga-IE" sz="4000" dirty="0" smtClean="0">
                <a:solidFill>
                  <a:schemeClr val="tx1"/>
                </a:solidFill>
              </a:rPr>
              <a:t>E</a:t>
            </a:r>
            <a:endParaRPr lang="ga-IE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6527" y="-209035"/>
            <a:ext cx="6343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2195343" y="-53938"/>
            <a:ext cx="16336147" cy="6799642"/>
            <a:chOff x="-2195343" y="-53938"/>
            <a:chExt cx="16336147" cy="6799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236" y="139666"/>
              <a:ext cx="3702914" cy="321920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0954" y="139666"/>
              <a:ext cx="3859850" cy="660603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5343" y="139666"/>
              <a:ext cx="8322455" cy="66060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0" t="26163" r="9145" b="3553"/>
            <a:stretch/>
          </p:blipFill>
          <p:spPr>
            <a:xfrm>
              <a:off x="6342236" y="3610303"/>
              <a:ext cx="3723594" cy="313540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-2023893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A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34967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B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34967" y="3865217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C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362475" y="330166"/>
              <a:ext cx="504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ga-IE" sz="4000" dirty="0" smtClean="0">
                  <a:solidFill>
                    <a:schemeClr val="tx1"/>
                  </a:solidFill>
                </a:rPr>
                <a:t>D</a:t>
              </a:r>
              <a:endParaRPr lang="ga-IE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2810014" y="1029678"/>
              <a:ext cx="1135926" cy="14169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 flipV="1">
              <a:off x="2659704" y="373330"/>
              <a:ext cx="309654" cy="88344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58190" y="-53938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z</a:t>
              </a:r>
              <a:endParaRPr lang="ga-IE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07326" y="730384"/>
              <a:ext cx="421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ga-IE" sz="2800" dirty="0" smtClean="0"/>
                <a:t>x </a:t>
              </a:r>
              <a:endParaRPr lang="ga-I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613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</TotalTime>
  <Words>714</Words>
  <Application>Microsoft Office PowerPoint</Application>
  <PresentationFormat>Widescreen</PresentationFormat>
  <Paragraphs>382</Paragraphs>
  <Slides>28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Data management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Ludo</cp:lastModifiedBy>
  <cp:revision>189</cp:revision>
  <dcterms:created xsi:type="dcterms:W3CDTF">2013-11-04T09:16:53Z</dcterms:created>
  <dcterms:modified xsi:type="dcterms:W3CDTF">2015-02-03T12:19:58Z</dcterms:modified>
</cp:coreProperties>
</file>